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94" r:id="rId8"/>
    <p:sldId id="260" r:id="rId9"/>
    <p:sldId id="269" r:id="rId10"/>
    <p:sldId id="270" r:id="rId11"/>
    <p:sldId id="278" r:id="rId12"/>
    <p:sldId id="264" r:id="rId13"/>
    <p:sldId id="288" r:id="rId14"/>
    <p:sldId id="279" r:id="rId15"/>
    <p:sldId id="280" r:id="rId16"/>
    <p:sldId id="281" r:id="rId17"/>
    <p:sldId id="262" r:id="rId18"/>
    <p:sldId id="263" r:id="rId19"/>
    <p:sldId id="265" r:id="rId20"/>
    <p:sldId id="266" r:id="rId21"/>
    <p:sldId id="267" r:id="rId22"/>
    <p:sldId id="268" r:id="rId23"/>
    <p:sldId id="271" r:id="rId24"/>
    <p:sldId id="282" r:id="rId25"/>
    <p:sldId id="293" r:id="rId26"/>
    <p:sldId id="272" r:id="rId27"/>
    <p:sldId id="273" r:id="rId28"/>
    <p:sldId id="274" r:id="rId29"/>
    <p:sldId id="283" r:id="rId30"/>
    <p:sldId id="284" r:id="rId31"/>
    <p:sldId id="285" r:id="rId32"/>
    <p:sldId id="287" r:id="rId33"/>
    <p:sldId id="275" r:id="rId34"/>
    <p:sldId id="276" r:id="rId35"/>
    <p:sldId id="286" r:id="rId36"/>
    <p:sldId id="289" r:id="rId37"/>
    <p:sldId id="277" r:id="rId38"/>
    <p:sldId id="295" r:id="rId39"/>
    <p:sldId id="297" r:id="rId40"/>
    <p:sldId id="298" r:id="rId41"/>
    <p:sldId id="299" r:id="rId42"/>
    <p:sldId id="300" r:id="rId43"/>
    <p:sldId id="290" r:id="rId44"/>
    <p:sldId id="291" r:id="rId45"/>
    <p:sldId id="292" r:id="rId46"/>
    <p:sldId id="301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ikCxjih65Nvf85A5oG04w==" hashData="zm7kRKyGPd5d0gUo1UbAVfo1E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3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1ACF2-D093-4114-BD8A-69F82DE48E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237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831C7-3AE8-4ED6-897E-9FE95AB75B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954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1C6F1-4AC4-4716-8589-78913C26EB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547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1668C-AEA6-4961-A8FD-613B44194D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9384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F1082-A732-4661-B263-896FC5E530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329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FE649-AA8E-4833-8501-BAF28F4F95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525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9DA91-A6D3-41F3-A02B-60B1E5CE1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614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9FE6A-5579-4388-83D3-0E2555B5D2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7349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2C3CC-EAFB-4280-B710-F313D5306C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352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4B3EF-493E-4AEC-AF59-D443C7F570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6356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7E710-E782-4734-B4A8-997D2518B7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5012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69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58AA360-3D40-445D-AD6B-E9E915C581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Luis273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Luis Miguel Echame A Mi La Culpa DVD Caracas Venezuela 2007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900113" y="3573463"/>
            <a:ext cx="7704137" cy="220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oper Black"/>
              </a:rPr>
              <a:t>México lindo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1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395288" y="177800"/>
            <a:ext cx="17287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Acapulco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6011863" y="538163"/>
            <a:ext cx="22320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Chichen Itzá</a:t>
            </a:r>
            <a:r>
              <a:rPr lang="es-ES"/>
              <a:t> </a:t>
            </a: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900113" y="404813"/>
            <a:ext cx="2735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Cabo San Lucas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6156325" y="322263"/>
            <a:ext cx="201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Chiapas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79388" y="333375"/>
            <a:ext cx="920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Toluca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323850" y="6154738"/>
            <a:ext cx="18716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Cancún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468313" y="404813"/>
            <a:ext cx="23034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Mazatlán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6443663" y="620713"/>
            <a:ext cx="1657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Morelia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5795963" y="6491288"/>
            <a:ext cx="30972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Isla Mujeres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6877050" y="476250"/>
            <a:ext cx="17986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Guadalajara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2520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Veracruz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2663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Ixtapa-Guerrero</a:t>
            </a: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6516688" y="549275"/>
            <a:ext cx="1924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Cenote Dzitnup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5795963" y="333375"/>
            <a:ext cx="3348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Tulum Península de Yucatán</a:t>
            </a: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6300788" y="5938838"/>
            <a:ext cx="23034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Ensenada</a:t>
            </a: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6227763" y="0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Guanajuato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Puebla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539750" y="6370638"/>
            <a:ext cx="201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Izamal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7019925" y="260350"/>
            <a:ext cx="17287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Acapulco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6588125" y="250825"/>
            <a:ext cx="2305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Playa del Carmen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395288" y="6370638"/>
            <a:ext cx="33131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San Miguel de Allende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468313" y="333375"/>
            <a:ext cx="946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Colima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5508625" y="6154738"/>
            <a:ext cx="36353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Puerto Escondido-Oaxaca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323850" y="393700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México D.F.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468313" y="466725"/>
            <a:ext cx="2519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San Luis de Potosí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2592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Baja California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188913"/>
            <a:ext cx="2863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b="1"/>
              <a:t>Templo de Santo Toribio</a:t>
            </a:r>
            <a:br>
              <a:rPr lang="es-ES" b="1"/>
            </a:br>
            <a:r>
              <a:rPr lang="es-ES" b="1"/>
              <a:t>Xicohtzingo 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95288" y="333375"/>
            <a:ext cx="168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Popocatepetl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755650" y="188913"/>
            <a:ext cx="21955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b="1"/>
              <a:t>Dos Ojos Cenote </a:t>
            </a: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2736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Taxco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3168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Michoacán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79388" y="404813"/>
            <a:ext cx="914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b="1"/>
              <a:t>Uxmal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611188" y="476250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Durango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5292725" y="6491288"/>
            <a:ext cx="38512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Xel- Ha Península de Yucatán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7164388" y="404813"/>
            <a:ext cx="1047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Morelia</a:t>
            </a:r>
            <a:r>
              <a:rPr lang="es-ES" b="1"/>
              <a:t> 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258888" y="404813"/>
            <a:ext cx="1479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 dirty="0"/>
              <a:t>Cuernavaca</a:t>
            </a:r>
          </a:p>
          <a:p>
            <a:pPr eaLnBrk="0" hangingPunct="0"/>
            <a:endParaRPr lang="es-ES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ChangeArrowheads="1"/>
          </p:cNvSpPr>
          <p:nvPr/>
        </p:nvSpPr>
        <p:spPr bwMode="auto">
          <a:xfrm>
            <a:off x="611188" y="333375"/>
            <a:ext cx="996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Oaxaca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395288" y="260350"/>
            <a:ext cx="1898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San Luis Potosí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2339975" y="260350"/>
            <a:ext cx="920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Xalapa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79388" y="188913"/>
            <a:ext cx="2571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La Paz Baja California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250825" y="5805488"/>
            <a:ext cx="1123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Pachuca</a:t>
            </a:r>
          </a:p>
          <a:p>
            <a:pPr eaLnBrk="0" hangingPunct="0"/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6227763" y="0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Campeche</a:t>
            </a:r>
          </a:p>
          <a:p>
            <a:pPr eaLnBrk="0" hangingPunct="0"/>
            <a:endParaRPr lang="es-ES"/>
          </a:p>
        </p:txBody>
      </p:sp>
      <p:sp>
        <p:nvSpPr>
          <p:cNvPr id="45059" name="Text Box 5"/>
          <p:cNvSpPr txBox="1">
            <a:spLocks noChangeArrowheads="1"/>
          </p:cNvSpPr>
          <p:nvPr/>
        </p:nvSpPr>
        <p:spPr bwMode="auto">
          <a:xfrm>
            <a:off x="7019925" y="6226175"/>
            <a:ext cx="1944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Signature" pitchFamily="2" charset="0"/>
              </a:rPr>
              <a:t>R A M O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Mexico .. 07 04 2014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Mexico .. 07 04 2014</Template>
  <TotalTime>4</TotalTime>
  <Words>98</Words>
  <Application>Microsoft Office PowerPoint</Application>
  <PresentationFormat>Presentación en pantalla (4:3)</PresentationFormat>
  <Paragraphs>46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0" baseType="lpstr">
      <vt:lpstr>Arial</vt:lpstr>
      <vt:lpstr>Calibri</vt:lpstr>
      <vt:lpstr>Signature</vt:lpstr>
      <vt:lpstr>Mexique - Mexico .. 07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2020-06-23T08:02:37Z</dcterms:created>
  <dcterms:modified xsi:type="dcterms:W3CDTF">2020-06-23T08:07:21Z</dcterms:modified>
</cp:coreProperties>
</file>