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9"/>
  </p:notesMasterIdLst>
  <p:sldIdLst>
    <p:sldId id="256" r:id="rId3"/>
    <p:sldId id="259" r:id="rId4"/>
    <p:sldId id="273" r:id="rId5"/>
    <p:sldId id="258" r:id="rId6"/>
    <p:sldId id="302" r:id="rId7"/>
    <p:sldId id="260" r:id="rId8"/>
    <p:sldId id="314" r:id="rId9"/>
    <p:sldId id="261" r:id="rId10"/>
    <p:sldId id="301" r:id="rId11"/>
    <p:sldId id="292" r:id="rId12"/>
    <p:sldId id="287" r:id="rId13"/>
    <p:sldId id="264" r:id="rId14"/>
    <p:sldId id="293" r:id="rId15"/>
    <p:sldId id="263" r:id="rId16"/>
    <p:sldId id="282" r:id="rId17"/>
    <p:sldId id="266" r:id="rId18"/>
    <p:sldId id="295" r:id="rId19"/>
    <p:sldId id="271" r:id="rId20"/>
    <p:sldId id="311" r:id="rId21"/>
    <p:sldId id="267" r:id="rId22"/>
    <p:sldId id="296" r:id="rId23"/>
    <p:sldId id="316" r:id="rId24"/>
    <p:sldId id="279" r:id="rId25"/>
    <p:sldId id="269" r:id="rId26"/>
    <p:sldId id="299" r:id="rId27"/>
    <p:sldId id="270" r:id="rId28"/>
    <p:sldId id="312" r:id="rId29"/>
    <p:sldId id="272" r:id="rId30"/>
    <p:sldId id="306" r:id="rId31"/>
    <p:sldId id="268" r:id="rId32"/>
    <p:sldId id="313" r:id="rId33"/>
    <p:sldId id="276" r:id="rId34"/>
    <p:sldId id="300" r:id="rId35"/>
    <p:sldId id="291" r:id="rId36"/>
    <p:sldId id="285" r:id="rId37"/>
    <p:sldId id="277" r:id="rId38"/>
    <p:sldId id="304" r:id="rId39"/>
    <p:sldId id="274" r:id="rId40"/>
    <p:sldId id="309" r:id="rId41"/>
    <p:sldId id="280" r:id="rId42"/>
    <p:sldId id="298" r:id="rId43"/>
    <p:sldId id="281" r:id="rId44"/>
    <p:sldId id="308" r:id="rId45"/>
    <p:sldId id="284" r:id="rId46"/>
    <p:sldId id="305" r:id="rId47"/>
    <p:sldId id="286" r:id="rId48"/>
    <p:sldId id="307" r:id="rId49"/>
    <p:sldId id="288" r:id="rId50"/>
    <p:sldId id="297" r:id="rId51"/>
    <p:sldId id="283" r:id="rId52"/>
    <p:sldId id="290" r:id="rId53"/>
    <p:sldId id="315" r:id="rId54"/>
    <p:sldId id="303" r:id="rId55"/>
    <p:sldId id="289" r:id="rId56"/>
    <p:sldId id="310" r:id="rId57"/>
    <p:sldId id="317" r:id="rId5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Sp66PnE0luv7WtRMVClTQ==" hashData="5DUlKhOp8JpMR44YMslTW+2O1f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D9B6"/>
    <a:srgbClr val="95734D"/>
    <a:srgbClr val="669900"/>
    <a:srgbClr val="293A00"/>
    <a:srgbClr val="580000"/>
    <a:srgbClr val="100000"/>
    <a:srgbClr val="091A00"/>
    <a:srgbClr val="2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239" autoAdjust="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83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A18DD39-FB92-4976-B030-C64844EE76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10894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5939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8B9BD21-9778-45B3-96D0-1E34DEC509BE}" type="slidenum">
              <a:rPr lang="es-ES" smtClean="0"/>
              <a:pPr eaLnBrk="1" hangingPunct="1"/>
              <a:t>1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F4D9AF4-5B11-4C20-A489-9D7C7B633087}" type="slidenum">
              <a:rPr lang="es-ES" smtClean="0"/>
              <a:pPr eaLnBrk="1" hangingPunct="1"/>
              <a:t>2</a:t>
            </a:fld>
            <a:endParaRPr lang="es-ES" smtClean="0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6144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7081938-8AE3-49F5-A0CF-8880DCE76E67}" type="slidenum">
              <a:rPr lang="es-ES" smtClean="0"/>
              <a:pPr eaLnBrk="1" hangingPunct="1"/>
              <a:t>3</a:t>
            </a:fld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EE5C2C9-08E5-4544-8F39-F65421999F3F}" type="slidenum">
              <a:rPr lang="es-ES" smtClean="0"/>
              <a:pPr eaLnBrk="1" hangingPunct="1"/>
              <a:t>4</a:t>
            </a:fld>
            <a:endParaRPr lang="es-ES" smtClean="0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F37ED0D-F80F-4E76-B16B-1776BDF54703}" type="slidenum">
              <a:rPr lang="es-ES" smtClean="0"/>
              <a:pPr eaLnBrk="1" hangingPunct="1"/>
              <a:t>5</a:t>
            </a:fld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2E055A4-A62D-489B-B24F-18A52ACE5910}" type="slidenum">
              <a:rPr lang="es-ES" smtClean="0"/>
              <a:pPr eaLnBrk="1" hangingPunct="1"/>
              <a:t>6</a:t>
            </a:fld>
            <a:endParaRPr lang="es-ES" smtClean="0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0413E75-4552-46DD-80C9-D177C45E53BF}" type="slidenum">
              <a:rPr lang="es-ES" smtClean="0"/>
              <a:pPr eaLnBrk="1" hangingPunct="1"/>
              <a:t>7</a:t>
            </a:fld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672C7F2-7E82-4049-8692-72BE30BC05D8}" type="slidenum">
              <a:rPr lang="es-ES" smtClean="0"/>
              <a:pPr eaLnBrk="1" hangingPunct="1"/>
              <a:t>8</a:t>
            </a:fld>
            <a:endParaRPr lang="es-ES" smtClean="0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4E42997-05C4-4521-817E-432731B03A59}" type="slidenum">
              <a:rPr lang="es-ES" smtClean="0"/>
              <a:pPr eaLnBrk="1" hangingPunct="1"/>
              <a:t>9</a:t>
            </a:fld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EFCCC30-51C5-4B12-A800-17D3889A3523}" type="slidenum">
              <a:rPr lang="es-ES" smtClean="0"/>
              <a:pPr eaLnBrk="1" hangingPunct="1"/>
              <a:t>10</a:t>
            </a:fld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053DDD6-556C-47CA-8EFC-DFCEBE139248}" type="slidenum">
              <a:rPr lang="es-ES" smtClean="0"/>
              <a:pPr eaLnBrk="1" hangingPunct="1"/>
              <a:t>11</a:t>
            </a:fld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1F5DB10-4BE1-47E2-A5F3-DACDBD5D2567}" type="slidenum">
              <a:rPr lang="es-ES" smtClean="0"/>
              <a:pPr eaLnBrk="1" hangingPunct="1"/>
              <a:t>12</a:t>
            </a:fld>
            <a:endParaRPr lang="es-ES" smtClean="0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24E299E-9471-48D6-A831-16126D2AB8B8}" type="slidenum">
              <a:rPr lang="es-ES" smtClean="0"/>
              <a:pPr eaLnBrk="1" hangingPunct="1"/>
              <a:t>13</a:t>
            </a:fld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76B653D-8840-49A2-AE27-0C9A77756C69}" type="slidenum">
              <a:rPr lang="es-ES" smtClean="0"/>
              <a:pPr eaLnBrk="1" hangingPunct="1"/>
              <a:t>14</a:t>
            </a:fld>
            <a:endParaRPr lang="es-ES" smtClean="0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CD8BE0B-079B-4F33-9001-C48FD3951D20}" type="slidenum">
              <a:rPr lang="es-ES" smtClean="0"/>
              <a:pPr eaLnBrk="1" hangingPunct="1"/>
              <a:t>15</a:t>
            </a:fld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E414F27-2BC7-412E-8693-28F44B16BEC4}" type="slidenum">
              <a:rPr lang="es-ES" smtClean="0"/>
              <a:pPr eaLnBrk="1" hangingPunct="1"/>
              <a:t>16</a:t>
            </a:fld>
            <a:endParaRPr lang="es-ES" smtClean="0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BBDFFCF-9FE5-4F3E-8E6D-64A74A98AE11}" type="slidenum">
              <a:rPr lang="es-ES" smtClean="0"/>
              <a:pPr eaLnBrk="1" hangingPunct="1"/>
              <a:t>17</a:t>
            </a:fld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42ABF0E-3696-4F62-85B2-7304BCCA16AB}" type="slidenum">
              <a:rPr lang="es-ES" smtClean="0"/>
              <a:pPr eaLnBrk="1" hangingPunct="1"/>
              <a:t>18</a:t>
            </a:fld>
            <a:endParaRPr lang="es-ES" smtClean="0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CA0AA51-C9A1-4EC1-88EE-EA058CF04C1D}" type="slidenum">
              <a:rPr lang="es-ES" smtClean="0"/>
              <a:pPr eaLnBrk="1" hangingPunct="1"/>
              <a:t>20</a:t>
            </a:fld>
            <a:endParaRPr lang="es-ES" smtClean="0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7885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28F335C-2203-46FA-9861-DA3FC2C9B4D7}" type="slidenum">
              <a:rPr lang="es-ES" smtClean="0"/>
              <a:pPr eaLnBrk="1" hangingPunct="1"/>
              <a:t>21</a:t>
            </a:fld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C61EC96-0BD1-4A29-8228-DFE029ED6F68}" type="slidenum">
              <a:rPr lang="es-ES" smtClean="0"/>
              <a:pPr eaLnBrk="1" hangingPunct="1"/>
              <a:t>22</a:t>
            </a:fld>
            <a:endParaRPr lang="es-ES" smtClean="0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ECE3C0A-653B-4AE9-B30B-35D81B5B5B66}" type="slidenum">
              <a:rPr lang="es-ES" smtClean="0"/>
              <a:pPr eaLnBrk="1" hangingPunct="1"/>
              <a:t>23</a:t>
            </a:fld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85AA39F-B0D5-4FE5-9803-759FADFAE1FA}" type="slidenum">
              <a:rPr lang="es-ES" smtClean="0"/>
              <a:pPr eaLnBrk="1" hangingPunct="1"/>
              <a:t>24</a:t>
            </a:fld>
            <a:endParaRPr lang="es-ES" smtClean="0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D07C5C8-B86B-466A-AC3C-306413FB0A1D}" type="slidenum">
              <a:rPr lang="es-ES" smtClean="0"/>
              <a:pPr eaLnBrk="1" hangingPunct="1"/>
              <a:t>25</a:t>
            </a:fld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23DA43C-4018-46FD-91C8-ADD83DFD3E64}" type="slidenum">
              <a:rPr lang="es-ES" smtClean="0"/>
              <a:pPr eaLnBrk="1" hangingPunct="1"/>
              <a:t>26</a:t>
            </a:fld>
            <a:endParaRPr lang="es-ES" smtClean="0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8EE275E-BB85-4320-9DA6-C65465FDA348}" type="slidenum">
              <a:rPr lang="es-ES" smtClean="0"/>
              <a:pPr eaLnBrk="1" hangingPunct="1"/>
              <a:t>27</a:t>
            </a:fld>
            <a:endParaRPr lang="es-ES" smtClean="0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0E1D707-072D-41A8-831B-7B68553917B9}" type="slidenum">
              <a:rPr lang="es-ES" smtClean="0"/>
              <a:pPr eaLnBrk="1" hangingPunct="1"/>
              <a:t>28</a:t>
            </a:fld>
            <a:endParaRPr lang="es-ES" smtClean="0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8704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400FE18-9640-4DBF-8721-3E428A6E7AFD}" type="slidenum">
              <a:rPr lang="es-ES" smtClean="0"/>
              <a:pPr eaLnBrk="1" hangingPunct="1"/>
              <a:t>29</a:t>
            </a:fld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EBF0510-2E14-472D-A87E-50E90CBB86BF}" type="slidenum">
              <a:rPr lang="es-ES" smtClean="0"/>
              <a:pPr eaLnBrk="1" hangingPunct="1"/>
              <a:t>30</a:t>
            </a:fld>
            <a:endParaRPr lang="es-ES" smtClean="0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8909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42412D1-A9A7-4E75-8921-17AD4B3DE4D0}" type="slidenum">
              <a:rPr lang="es-ES" smtClean="0"/>
              <a:pPr eaLnBrk="1" hangingPunct="1"/>
              <a:t>31</a:t>
            </a:fld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69EDBFB-CD7D-460F-A25C-35D4250F1F71}" type="slidenum">
              <a:rPr lang="es-ES" smtClean="0"/>
              <a:pPr eaLnBrk="1" hangingPunct="1"/>
              <a:t>32</a:t>
            </a:fld>
            <a:endParaRPr lang="es-ES" smtClean="0"/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9114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CC3B152-BD0E-4149-A738-1D31D0CD7244}" type="slidenum">
              <a:rPr lang="es-ES" smtClean="0"/>
              <a:pPr eaLnBrk="1" hangingPunct="1"/>
              <a:t>33</a:t>
            </a:fld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B556977-EC6C-40FC-A543-34662DEEFB2D}" type="slidenum">
              <a:rPr lang="es-ES" smtClean="0"/>
              <a:pPr eaLnBrk="1" hangingPunct="1"/>
              <a:t>34</a:t>
            </a:fld>
            <a:endParaRPr lang="es-ES" smtClean="0"/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9318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69338B4-3191-42B6-972F-CB13DAAA77DF}" type="slidenum">
              <a:rPr lang="es-ES" smtClean="0"/>
              <a:pPr eaLnBrk="1" hangingPunct="1"/>
              <a:t>35</a:t>
            </a:fld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88D3CC8-F0AE-4821-81FF-0FF340CD609E}" type="slidenum">
              <a:rPr lang="es-ES" smtClean="0"/>
              <a:pPr eaLnBrk="1" hangingPunct="1"/>
              <a:t>36</a:t>
            </a:fld>
            <a:endParaRPr lang="es-ES" smtClean="0"/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9523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14D8838-D42A-4408-810F-41D955FF075C}" type="slidenum">
              <a:rPr lang="es-ES" smtClean="0"/>
              <a:pPr eaLnBrk="1" hangingPunct="1"/>
              <a:t>37</a:t>
            </a:fld>
            <a:endParaRPr lang="es-E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EC6D624-C18B-4B55-AD45-0216EF6DEEFF}" type="slidenum">
              <a:rPr lang="es-ES" smtClean="0"/>
              <a:pPr eaLnBrk="1" hangingPunct="1"/>
              <a:t>38</a:t>
            </a:fld>
            <a:endParaRPr lang="es-ES" smtClean="0"/>
          </a:p>
        </p:txBody>
      </p:sp>
      <p:sp>
        <p:nvSpPr>
          <p:cNvPr id="962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9728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8F43FFC-C4A9-4931-90C9-EB0E751B0EF9}" type="slidenum">
              <a:rPr lang="es-ES" smtClean="0"/>
              <a:pPr eaLnBrk="1" hangingPunct="1"/>
              <a:t>39</a:t>
            </a:fld>
            <a:endParaRPr lang="es-E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D6817F9-D15F-4DFC-A39F-9D555AD718D3}" type="slidenum">
              <a:rPr lang="es-ES" smtClean="0"/>
              <a:pPr eaLnBrk="1" hangingPunct="1"/>
              <a:t>40</a:t>
            </a:fld>
            <a:endParaRPr lang="es-ES" smtClean="0"/>
          </a:p>
        </p:txBody>
      </p:sp>
      <p:sp>
        <p:nvSpPr>
          <p:cNvPr id="983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993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9C7E6A4-18E2-4386-9E3A-48B9097646D9}" type="slidenum">
              <a:rPr lang="es-ES" smtClean="0"/>
              <a:pPr eaLnBrk="1" hangingPunct="1"/>
              <a:t>41</a:t>
            </a:fld>
            <a:endParaRPr lang="es-E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ED67B29-FA68-4EDD-BFFE-2966237D866D}" type="slidenum">
              <a:rPr lang="es-ES" smtClean="0"/>
              <a:pPr eaLnBrk="1" hangingPunct="1"/>
              <a:t>42</a:t>
            </a:fld>
            <a:endParaRPr lang="es-ES" smtClean="0"/>
          </a:p>
        </p:txBody>
      </p:sp>
      <p:sp>
        <p:nvSpPr>
          <p:cNvPr id="1003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10138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223F69C-CE2A-42A3-AC5C-95F567842A29}" type="slidenum">
              <a:rPr lang="es-ES" smtClean="0"/>
              <a:pPr eaLnBrk="1" hangingPunct="1"/>
              <a:t>43</a:t>
            </a:fld>
            <a:endParaRPr lang="es-E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AEA89E5-83D2-4E41-867E-7B2956C9BD8D}" type="slidenum">
              <a:rPr lang="es-ES" smtClean="0"/>
              <a:pPr eaLnBrk="1" hangingPunct="1"/>
              <a:t>44</a:t>
            </a:fld>
            <a:endParaRPr lang="es-ES" smtClean="0"/>
          </a:p>
        </p:txBody>
      </p:sp>
      <p:sp>
        <p:nvSpPr>
          <p:cNvPr id="1024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10342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A40E2D0-4507-44DA-A1F1-50031E0A3FA8}" type="slidenum">
              <a:rPr lang="es-ES" smtClean="0"/>
              <a:pPr eaLnBrk="1" hangingPunct="1"/>
              <a:t>45</a:t>
            </a:fld>
            <a:endParaRPr lang="es-E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E56ECE8-8E12-4F76-A2D7-C05D11F73535}" type="slidenum">
              <a:rPr lang="es-ES" smtClean="0"/>
              <a:pPr eaLnBrk="1" hangingPunct="1"/>
              <a:t>46</a:t>
            </a:fld>
            <a:endParaRPr lang="es-ES" smtClean="0"/>
          </a:p>
        </p:txBody>
      </p:sp>
      <p:sp>
        <p:nvSpPr>
          <p:cNvPr id="1044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10547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6CD0113-3C10-4E50-A9C7-F0932A4ED9D2}" type="slidenum">
              <a:rPr lang="es-ES" smtClean="0"/>
              <a:pPr eaLnBrk="1" hangingPunct="1"/>
              <a:t>47</a:t>
            </a:fld>
            <a:endParaRPr lang="es-E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B050AD8-B376-469D-A95C-C1B45BCA9AFF}" type="slidenum">
              <a:rPr lang="es-ES" smtClean="0"/>
              <a:pPr eaLnBrk="1" hangingPunct="1"/>
              <a:t>48</a:t>
            </a:fld>
            <a:endParaRPr lang="es-ES" smtClean="0"/>
          </a:p>
        </p:txBody>
      </p:sp>
      <p:sp>
        <p:nvSpPr>
          <p:cNvPr id="1064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10752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84AEDF8-391B-475B-A9B2-B1BC268575C8}" type="slidenum">
              <a:rPr lang="es-ES" smtClean="0"/>
              <a:pPr eaLnBrk="1" hangingPunct="1"/>
              <a:t>49</a:t>
            </a:fld>
            <a:endParaRPr lang="es-ES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EB163FD-5967-45DF-A916-62174C383C2C}" type="slidenum">
              <a:rPr lang="es-ES" smtClean="0"/>
              <a:pPr eaLnBrk="1" hangingPunct="1"/>
              <a:t>50</a:t>
            </a:fld>
            <a:endParaRPr lang="es-ES" smtClean="0"/>
          </a:p>
        </p:txBody>
      </p:sp>
      <p:sp>
        <p:nvSpPr>
          <p:cNvPr id="1085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FCB82AA-7278-45DF-8B66-3BE402B3A1B0}" type="slidenum">
              <a:rPr lang="es-ES" smtClean="0"/>
              <a:pPr eaLnBrk="1" hangingPunct="1"/>
              <a:t>51</a:t>
            </a:fld>
            <a:endParaRPr lang="es-ES" smtClean="0"/>
          </a:p>
        </p:txBody>
      </p:sp>
      <p:sp>
        <p:nvSpPr>
          <p:cNvPr id="1095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B90F55B-0F8A-490A-A5E4-E918D0813FF4}" type="slidenum">
              <a:rPr lang="es-ES" smtClean="0"/>
              <a:pPr eaLnBrk="1" hangingPunct="1"/>
              <a:t>52</a:t>
            </a:fld>
            <a:endParaRPr lang="es-ES" smtClean="0"/>
          </a:p>
        </p:txBody>
      </p:sp>
      <p:sp>
        <p:nvSpPr>
          <p:cNvPr id="1105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11162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2B49BE-7D7D-42D9-A5CC-541435A29A34}" type="slidenum">
              <a:rPr lang="es-ES" smtClean="0"/>
              <a:pPr eaLnBrk="1" hangingPunct="1"/>
              <a:t>53</a:t>
            </a:fld>
            <a:endParaRPr lang="es-ES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E2F5281-CFF5-4CC3-8BB5-61B28C60375F}" type="slidenum">
              <a:rPr lang="es-ES" smtClean="0"/>
              <a:pPr eaLnBrk="1" hangingPunct="1"/>
              <a:t>54</a:t>
            </a:fld>
            <a:endParaRPr lang="es-ES" smtClean="0"/>
          </a:p>
        </p:txBody>
      </p:sp>
      <p:sp>
        <p:nvSpPr>
          <p:cNvPr id="1126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11366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F59FD24-E255-4DA9-957D-2063D3F4649C}" type="slidenum">
              <a:rPr lang="es-ES" smtClean="0"/>
              <a:pPr eaLnBrk="1" hangingPunct="1"/>
              <a:t>55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53E242-985C-49A0-A1B3-353E7720D4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7376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3140D-CA34-4F14-A6FE-D279BB5EB7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7148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D3E42-7FC2-4A78-901C-B8528DBA28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8257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C81C1B-D6B1-4226-BF5C-8D3CEE8420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9047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8D103-AF06-4284-8D72-A760344BF3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5041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5E5861-1D8A-4530-B308-5AD4E7BD7B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0991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CC8A0B-EFA1-4BED-95AF-709D4F87FC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3798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E42865-BF16-4FE6-8A91-4166B3B312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2268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13A8EC-408D-485B-AE1E-63C3105C7E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7261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30B93C-CCAB-43CD-AB57-6F03F47E2E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3248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FACA58-1F2E-49AA-8226-1519DB9A21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6645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940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chemeClr val="tx1"/>
            </a:gs>
            <a:gs pos="50000">
              <a:srgbClr val="091A00"/>
            </a:gs>
            <a:gs pos="100000">
              <a:srgbClr val="100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ABFEDE9-8C09-4031-A3D3-0EBE27E565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0" y="30480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44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México en Imágenes</a:t>
            </a:r>
            <a:endParaRPr lang="es-ES" sz="4400" dirty="0">
              <a:solidFill>
                <a:srgbClr val="ECD9B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4 Conector recto"/>
          <p:cNvCxnSpPr/>
          <p:nvPr/>
        </p:nvCxnSpPr>
        <p:spPr>
          <a:xfrm>
            <a:off x="1571625" y="3857625"/>
            <a:ext cx="6000750" cy="1588"/>
          </a:xfrm>
          <a:prstGeom prst="line">
            <a:avLst/>
          </a:prstGeom>
          <a:ln>
            <a:solidFill>
              <a:srgbClr val="66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5 CuadroTexto"/>
          <p:cNvSpPr txBox="1"/>
          <p:nvPr/>
        </p:nvSpPr>
        <p:spPr>
          <a:xfrm>
            <a:off x="0" y="5715000"/>
            <a:ext cx="91440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Hacer </a:t>
            </a:r>
            <a:r>
              <a:rPr lang="es-MX" sz="12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</a:t>
            </a:r>
            <a:r>
              <a:rPr lang="es-MX" sz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continuar</a:t>
            </a:r>
          </a:p>
        </p:txBody>
      </p:sp>
    </p:spTree>
  </p:cSld>
  <p:clrMapOvr>
    <a:masterClrMapping/>
  </p:clrMapOvr>
  <p:transition spd="slow">
    <p:fade/>
    <p:sndAc>
      <p:stSnd loop="1">
        <p:snd r:embed="rId3" name="Los-indios-Tabajaras-Malaguenya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3075" name="Rectangle 3" descr="2 Bahia San Lucas, Baja California Sur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Cabo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San Lucas, Baja California Sur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  <p:bldP spid="717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SC00351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50825"/>
            <a:ext cx="8158162" cy="61182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Plaza Vasco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Quiroga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Pátzcuaro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Michoacán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5123" name="Rectangle 3" descr="1 By the Light of the Moon, Cancun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6575" cy="6119813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>
              <a:solidFill>
                <a:srgbClr val="C48300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Cancún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a la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luz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la Luna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-Z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250825"/>
            <a:ext cx="4592638" cy="611981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828" name="Rectangle 4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Ex hacienda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Zimpizahua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Veracruz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7171" name="Rectangle 3" descr="3 Ancient Mayan Ruins, Chichen Itza, Mexico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Castillo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Kukulkan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Chichen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Itzá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Yucatán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Plaza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Armas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Querétaro</a:t>
            </a:r>
          </a:p>
        </p:txBody>
      </p:sp>
      <p:pic>
        <p:nvPicPr>
          <p:cNvPr id="8195" name="4 Imagen" descr="DSC01926 copia 2 Vista rápida de correo.jpg"/>
          <p:cNvPicPr>
            <a:picLocks noChangeAspect="1"/>
          </p:cNvPicPr>
          <p:nvPr/>
        </p:nvPicPr>
        <p:blipFill>
          <a:blip r:embed="rId3">
            <a:lum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88" y="252413"/>
            <a:ext cx="8175625" cy="6119812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9219" name="Rectangle 3" descr="4 El Arco, Cabo San Lucas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Arco,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Cabo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San Lucas, Baja California Sur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-07 - Puente de Cortés"/>
          <p:cNvPicPr>
            <a:picLocks noChangeAspect="1" noChangeArrowheads="1"/>
          </p:cNvPicPr>
          <p:nvPr/>
        </p:nvPicPr>
        <p:blipFill>
          <a:blip r:embed="rId3">
            <a:lum bright="-4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50825"/>
            <a:ext cx="8158162" cy="61182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03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Puente “Paso de Cortés”, </a:t>
            </a:r>
            <a:r>
              <a:rPr lang="en-US" sz="1600" dirty="0" err="1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Xico</a:t>
            </a:r>
            <a:r>
              <a:rPr lang="en-US" sz="1600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Veracruz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Volcanes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Popocatepetl 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Ixtaccihuatl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Puebla</a:t>
            </a:r>
          </a:p>
        </p:txBody>
      </p:sp>
      <p:pic>
        <p:nvPicPr>
          <p:cNvPr id="11267" name="Picture 7" descr="http://www.explorandomexico.com.mx/photos/state/full-POPOCATEPETL%20E%20IZTACCIHUATL.jpg"/>
          <p:cNvPicPr>
            <a:picLocks noChangeAspect="1" noChangeArrowheads="1"/>
          </p:cNvPicPr>
          <p:nvPr/>
        </p:nvPicPr>
        <p:blipFill>
          <a:blip r:embed="rId3">
            <a:lum bright="-6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" y="252413"/>
            <a:ext cx="8166100" cy="6119812"/>
          </a:xfrm>
          <a:prstGeom prst="rect">
            <a:avLst/>
          </a:prstGeom>
          <a:noFill/>
          <a:ln w="3175">
            <a:solidFill>
              <a:srgbClr val="ECD9B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San Miguel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Allende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Guanajuato </a:t>
            </a:r>
          </a:p>
        </p:txBody>
      </p:sp>
      <p:pic>
        <p:nvPicPr>
          <p:cNvPr id="12291" name="Picture 4" descr="DSC00027a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250825"/>
            <a:ext cx="4587875" cy="6116638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13315" name="Rectangle 3" descr="8 El Castillo, Tulum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 Castillo,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Tulum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Quintana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" name="Rectangle 3" descr="8 El Castillo, Tulum, Yucatan, Mexico"/>
          <p:cNvSpPr>
            <a:spLocks noGrp="1" noChangeAspect="1" noChangeArrowheads="1"/>
          </p:cNvSpPr>
          <p:nvPr isPhoto="1"/>
        </p:nvSpPr>
        <p:spPr bwMode="auto">
          <a:xfrm>
            <a:off x="493713" y="239713"/>
            <a:ext cx="8158162" cy="61182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-V-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250825"/>
            <a:ext cx="8158163" cy="6118225"/>
          </a:xfrm>
          <a:prstGeom prst="rect">
            <a:avLst/>
          </a:prstGeom>
          <a:noFill/>
          <a:ln w="6350">
            <a:solidFill>
              <a:srgbClr val="95734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Puerto de Veracruz </a:t>
            </a:r>
          </a:p>
        </p:txBody>
      </p:sp>
      <p:pic>
        <p:nvPicPr>
          <p:cNvPr id="14340" name="Picture 11" descr="http://img369.imageshack.us/img369/4906/malecon1veracruz9ql.jpg"/>
          <p:cNvPicPr>
            <a:picLocks noChangeAspect="1" noChangeArrowheads="1"/>
          </p:cNvPicPr>
          <p:nvPr/>
        </p:nvPicPr>
        <p:blipFill>
          <a:blip r:embed="rId4">
            <a:lum bright="-6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4" r="3636"/>
          <a:stretch>
            <a:fillRect/>
          </a:stretch>
        </p:blipFill>
        <p:spPr bwMode="auto">
          <a:xfrm>
            <a:off x="357188" y="252413"/>
            <a:ext cx="8429625" cy="6119812"/>
          </a:xfrm>
          <a:prstGeom prst="rect">
            <a:avLst/>
          </a:prstGeom>
          <a:noFill/>
          <a:ln w="3175">
            <a:solidFill>
              <a:srgbClr val="ECD9B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15363" name="Rectangle 3" descr="7 Cancun Shoreline, Mexico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6453188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Playas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Cancún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Quintana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2 Imagen" descr="DSC02161 copia 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5" y="252413"/>
            <a:ext cx="8159750" cy="6119812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Peña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Bernal, Querétaro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17411" name="Rectangle 3" descr="10 Izamal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Convento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franciscano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en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Izamal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Yucatán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 - museo 02"/>
          <p:cNvPicPr>
            <a:picLocks noChangeAspect="1" noChangeArrowheads="1"/>
          </p:cNvPicPr>
          <p:nvPr/>
        </p:nvPicPr>
        <p:blipFill>
          <a:blip r:embed="rId3">
            <a:lum bright="-10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50825"/>
            <a:ext cx="8158162" cy="61182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Cultura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Olmeca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Museo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Antropología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Xalapa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Veracruz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6453188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Real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Catorce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San Luis Potosí</a:t>
            </a:r>
          </a:p>
        </p:txBody>
      </p:sp>
      <p:pic>
        <p:nvPicPr>
          <p:cNvPr id="19460" name="Picture 6" descr="http://k53.pbase.com/g6/42/453742/2/78412470.nOYHwbbz.jpg"/>
          <p:cNvPicPr>
            <a:picLocks noChangeAspect="1" noChangeArrowheads="1"/>
          </p:cNvPicPr>
          <p:nvPr/>
        </p:nvPicPr>
        <p:blipFill>
          <a:blip r:embed="rId3">
            <a:lum bright="4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252413"/>
            <a:ext cx="4587875" cy="6119812"/>
          </a:xfrm>
          <a:prstGeom prst="rect">
            <a:avLst/>
          </a:prstGeom>
          <a:noFill/>
          <a:ln w="3175">
            <a:solidFill>
              <a:srgbClr val="ECD9B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8" descr="http://www.guiafe.com.ar/fotos-argentina-2005/san%20juan_ischigualasto_valle%20de%20la%20luna3.jpg"/>
          <p:cNvPicPr>
            <a:picLocks noChangeArrowheads="1"/>
          </p:cNvPicPr>
          <p:nvPr/>
        </p:nvPicPr>
        <p:blipFill>
          <a:blip r:embed="rId2">
            <a:lum bright="-6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"/>
          <a:stretch>
            <a:fillRect/>
          </a:stretch>
        </p:blipFill>
        <p:spPr bwMode="auto">
          <a:xfrm>
            <a:off x="439738" y="252413"/>
            <a:ext cx="8264525" cy="6119812"/>
          </a:xfrm>
          <a:prstGeom prst="rect">
            <a:avLst/>
          </a:prstGeom>
          <a:noFill/>
          <a:ln w="3175">
            <a:solidFill>
              <a:srgbClr val="ECD9B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Desierto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Durango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21507" name="Rectangle 3" descr="11 La Quebrada Cliff, Acapulco, Mexico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6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Quebrada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Acapulco, Guerrero</a:t>
            </a:r>
          </a:p>
        </p:txBody>
      </p:sp>
      <p:sp>
        <p:nvSpPr>
          <p:cNvPr id="5" name="Rectangle 3" descr="6 Cliff Diver, Acapulco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2413"/>
            <a:ext cx="8158162" cy="6118225"/>
          </a:xfrm>
          <a:prstGeom prst="rect">
            <a:avLst/>
          </a:prstGeom>
          <a:blipFill dpi="0" rotWithShape="1">
            <a:blip r:embed="rId4">
              <a:lum bright="-8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ECD9B6"/>
                </a:solidFill>
                <a:latin typeface="Times New Roman" pitchFamily="18" charset="0"/>
                <a:cs typeface="Times New Roman" pitchFamily="18" charset="0"/>
              </a:rPr>
              <a:t>Pico de Orizaba, Veracruz </a:t>
            </a:r>
          </a:p>
        </p:txBody>
      </p:sp>
      <p:pic>
        <p:nvPicPr>
          <p:cNvPr id="22531" name="Picture 9" descr="http://upload.wikimedia.org/wikipedia/commons/d/df/Pico_de_Orizaba.jpg"/>
          <p:cNvPicPr>
            <a:picLocks noChangeAspect="1" noChangeArrowheads="1"/>
          </p:cNvPicPr>
          <p:nvPr/>
        </p:nvPicPr>
        <p:blipFill>
          <a:blip r:embed="rId3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252413"/>
            <a:ext cx="8423275" cy="6119812"/>
          </a:xfrm>
          <a:prstGeom prst="rect">
            <a:avLst/>
          </a:prstGeom>
          <a:noFill/>
          <a:ln w="3175">
            <a:solidFill>
              <a:srgbClr val="ECD9B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Mercado de San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Cristóbal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las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Casas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Chiapas</a:t>
            </a:r>
          </a:p>
        </p:txBody>
      </p:sp>
      <p:pic>
        <p:nvPicPr>
          <p:cNvPr id="23556" name="Picture 4" descr="http://www.atractivosturisticos.com/san%20cristobal/compras.jpg"/>
          <p:cNvPicPr>
            <a:picLocks noChangeAspect="1" noChangeArrowheads="1"/>
          </p:cNvPicPr>
          <p:nvPr/>
        </p:nvPicPr>
        <p:blipFill>
          <a:blip r:embed="rId3">
            <a:lum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252413"/>
            <a:ext cx="4079875" cy="6119812"/>
          </a:xfrm>
          <a:prstGeom prst="rect">
            <a:avLst/>
          </a:prstGeom>
          <a:noFill/>
          <a:ln w="3175">
            <a:solidFill>
              <a:srgbClr val="ECD9B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ta Rosa - Fach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50825"/>
            <a:ext cx="8158162" cy="61182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Templo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Santa Rosa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Viterbo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Querétaro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25603" name="Rectangle 3" descr="13 Las Ventanas al Paraiso, Mexico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1600" dirty="0" err="1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una</a:t>
            </a:r>
            <a:r>
              <a:rPr lang="en-US" sz="1600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ventana</a:t>
            </a:r>
            <a:r>
              <a:rPr lang="en-US" sz="1600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al </a:t>
            </a:r>
            <a:r>
              <a:rPr lang="en-US" sz="1600" dirty="0" err="1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paraíso</a:t>
            </a:r>
            <a:r>
              <a:rPr lang="en-US" sz="1600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Naolinco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 Veracruz </a:t>
            </a:r>
          </a:p>
        </p:txBody>
      </p:sp>
      <p:pic>
        <p:nvPicPr>
          <p:cNvPr id="26627" name="Picture 4" descr="E-N-12"/>
          <p:cNvPicPr>
            <a:picLocks noChangeAspect="1" noChangeArrowheads="1"/>
          </p:cNvPicPr>
          <p:nvPr/>
        </p:nvPicPr>
        <p:blipFill>
          <a:blip r:embed="rId3">
            <a:lum brigh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50825"/>
            <a:ext cx="8158162" cy="61182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27651" name="Rectangle 3" descr="14 Monte Alban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6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Monte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Albán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Oaxaca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cueva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los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cristales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selenita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Naica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Chihuahua</a:t>
            </a:r>
          </a:p>
        </p:txBody>
      </p:sp>
      <p:pic>
        <p:nvPicPr>
          <p:cNvPr id="28676" name="Picture 2" descr="Naic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252413"/>
            <a:ext cx="8162925" cy="6119812"/>
          </a:xfrm>
          <a:prstGeom prst="rect">
            <a:avLst/>
          </a:prstGeom>
          <a:noFill/>
          <a:ln w="3175">
            <a:solidFill>
              <a:srgbClr val="ECD9B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29699" name="Rectangle 3" descr="16 Guanajuato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12000" contrast="4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Universidad y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Catedral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Guanajuato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0" y="6453188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Reserva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ecológica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Selva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Nanciyaga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Veracruz</a:t>
            </a:r>
          </a:p>
        </p:txBody>
      </p:sp>
      <p:pic>
        <p:nvPicPr>
          <p:cNvPr id="30723" name="Picture 4" descr="D-T-14"/>
          <p:cNvPicPr>
            <a:picLocks noChangeAspect="1" noChangeArrowheads="1"/>
          </p:cNvPicPr>
          <p:nvPr/>
        </p:nvPicPr>
        <p:blipFill>
          <a:blip r:embed="rId3">
            <a:lum bright="-2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250825"/>
            <a:ext cx="4594225" cy="611981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31747" name="Rectangle 3" descr="12 The Ruins of Chichen Itza, Yucatan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Chichen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Itzá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Yucatán</a:t>
            </a:r>
          </a:p>
        </p:txBody>
      </p:sp>
      <p:sp>
        <p:nvSpPr>
          <p:cNvPr id="5" name="Rectangle 3" descr="15 El Castillo, Chichen Itza (Mayan Toltec)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2413"/>
            <a:ext cx="8158162" cy="6118225"/>
          </a:xfrm>
          <a:prstGeom prst="rect">
            <a:avLst/>
          </a:prstGeom>
          <a:blipFill dpi="0" rotWithShape="1">
            <a:blip r:embed="rId4">
              <a:lum bright="-6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DSC00825-a"/>
          <p:cNvPicPr>
            <a:picLocks noChangeAspect="1" noChangeArrowheads="1"/>
          </p:cNvPicPr>
          <p:nvPr/>
        </p:nvPicPr>
        <p:blipFill>
          <a:blip r:embed="rId3">
            <a:lum brigh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50825"/>
            <a:ext cx="8158162" cy="6116638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Fiesta de los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Concheros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Querétaro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33795" name="Rectangle 3" descr="18 Ixtapa, Guerrero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Ixtapa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Guerrero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F-V-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50825"/>
            <a:ext cx="8158162" cy="61182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0" y="6453188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Faro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Venustiano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Carranza, Puerto de Veracruz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35843" name="Rectangle 3" descr="29 Puerto Vallarta, Mexico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8000" contrast="-20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>
              <a:cs typeface="Arial" charset="0"/>
            </a:endParaRPr>
          </a:p>
        </p:txBody>
      </p:sp>
      <p:sp>
        <p:nvSpPr>
          <p:cNvPr id="65543" name="Rectangle 7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Puerto Vallarta, Jalisco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DSC00455"/>
          <p:cNvPicPr>
            <a:picLocks noChangeAspect="1" noChangeArrowheads="1"/>
          </p:cNvPicPr>
          <p:nvPr/>
        </p:nvPicPr>
        <p:blipFill>
          <a:blip r:embed="rId3">
            <a:lum brigh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50825"/>
            <a:ext cx="8158162" cy="61182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Cactus en el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Museo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del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Desierto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Saltillo, Coahuila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37891" name="Rectangle 3" descr="19 Mazatlan Seaside Sunset, Mexico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8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Mazatlán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Sinaloa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Salto “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Velo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Novia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”, Veracruz</a:t>
            </a:r>
          </a:p>
        </p:txBody>
      </p:sp>
      <p:pic>
        <p:nvPicPr>
          <p:cNvPr id="38915" name="Picture 4" descr="D-T-03a"/>
          <p:cNvPicPr>
            <a:picLocks noChangeAspect="1" noChangeArrowheads="1"/>
          </p:cNvPicPr>
          <p:nvPr/>
        </p:nvPicPr>
        <p:blipFill>
          <a:blip r:embed="rId3">
            <a:lum bright="-4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250825"/>
            <a:ext cx="4594225" cy="611981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39939" name="Rectangle 3" descr="17 Cancun at Twilight, Mexico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4000" contrast="-10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Cancún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al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anochecer</a:t>
            </a:r>
            <a:endParaRPr lang="en-US" sz="1600" dirty="0">
              <a:solidFill>
                <a:srgbClr val="ECD9B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Bernal, Querétaro</a:t>
            </a:r>
          </a:p>
        </p:txBody>
      </p:sp>
      <p:pic>
        <p:nvPicPr>
          <p:cNvPr id="40963" name="Picture 5" descr="DSC00301a"/>
          <p:cNvPicPr>
            <a:picLocks noChangeAspect="1" noChangeArrowheads="1"/>
          </p:cNvPicPr>
          <p:nvPr/>
        </p:nvPicPr>
        <p:blipFill>
          <a:blip r:embed="rId3">
            <a:lum bright="-4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250825"/>
            <a:ext cx="4587875" cy="6116638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41987" name="Rectangle 3" descr="20 Xel-Ha Marine Park, Cancun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10000" contrast="-6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Parque</a:t>
            </a:r>
            <a:r>
              <a:rPr lang="en-US" sz="1600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acuático</a:t>
            </a:r>
            <a:r>
              <a:rPr lang="en-US" sz="1600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Xel</a:t>
            </a:r>
            <a:r>
              <a:rPr lang="en-US" sz="1600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-Ha, </a:t>
            </a:r>
            <a:r>
              <a:rPr lang="en-US" sz="1600" dirty="0" err="1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Cancún</a:t>
            </a:r>
            <a:r>
              <a:rPr lang="en-US" sz="1600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Quintana </a:t>
            </a:r>
            <a:r>
              <a:rPr lang="en-US" sz="1600" dirty="0" err="1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Roo</a:t>
            </a:r>
            <a:r>
              <a:rPr lang="en-US" sz="1600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Xico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Veracruz </a:t>
            </a:r>
          </a:p>
        </p:txBody>
      </p:sp>
      <p:pic>
        <p:nvPicPr>
          <p:cNvPr id="43011" name="Picture 4" descr="B-X-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50825"/>
            <a:ext cx="8158162" cy="61182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44035" name="Rectangle 3" descr="21Late Afternoon Ride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6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Campesinos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al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atardecer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Zacatecas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tranquilidad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del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agua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arroyo en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Tapalehui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Morelos</a:t>
            </a:r>
          </a:p>
        </p:txBody>
      </p:sp>
      <p:pic>
        <p:nvPicPr>
          <p:cNvPr id="45059" name="Picture 4" descr="DSC01407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50825"/>
            <a:ext cx="8158162" cy="6118225"/>
          </a:xfrm>
          <a:prstGeom prst="rect">
            <a:avLst/>
          </a:prstGeom>
          <a:noFill/>
          <a:ln w="63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46083" name="Rectangle 3" descr="23 Bull Fighter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4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3743325" y="3246438"/>
            <a:ext cx="1657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cs typeface="Arial" charset="0"/>
              </a:rPr>
              <a:t>23 Bull Fighter</a:t>
            </a:r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Corrida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Toros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herencia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Española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3 Imagen" descr="G-X-16 Vista rápida de corre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5" y="252413"/>
            <a:ext cx="8159750" cy="6119812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899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Parque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Juárez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Xalapa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Veracruz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48131" name="Rectangle 3" descr="24 A Vibrant Whirl, Yucatan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Música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en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movimiento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Jalisco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>
                <a:solidFill>
                  <a:srgbClr val="ECD9B6"/>
                </a:solidFill>
                <a:latin typeface="Times New Roman" pitchFamily="18" charset="0"/>
                <a:cs typeface="Times New Roman" pitchFamily="18" charset="0"/>
              </a:rPr>
              <a:t>Tequisquiapan, Querétaro</a:t>
            </a:r>
          </a:p>
        </p:txBody>
      </p:sp>
      <p:pic>
        <p:nvPicPr>
          <p:cNvPr id="49155" name="Picture 4" descr="DSC01425"/>
          <p:cNvPicPr>
            <a:picLocks noChangeAspect="1" noChangeArrowheads="1"/>
          </p:cNvPicPr>
          <p:nvPr/>
        </p:nvPicPr>
        <p:blipFill>
          <a:blip r:embed="rId3">
            <a:lum bright="6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50825"/>
            <a:ext cx="8158162" cy="61182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50179" name="Rectangle 3" descr="25 Taxco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4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59397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Templo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Santa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Prisca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Taxco, Guerrero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 - coatepec 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3" y="250825"/>
            <a:ext cx="8158162" cy="6118225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Coatepec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Veracruz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52227" name="Rectangle 3" descr="22 Colors of Culture, Cancun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4000" contrast="-4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Los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Colores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la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Cultura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artesanía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maya</a:t>
            </a:r>
            <a:endParaRPr lang="en-US" sz="1600" dirty="0">
              <a:solidFill>
                <a:srgbClr val="ECD9B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Fuerte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San Miguel, Campeche</a:t>
            </a:r>
          </a:p>
        </p:txBody>
      </p:sp>
      <p:pic>
        <p:nvPicPr>
          <p:cNvPr id="53252" name="Picture 8" descr="http://www.viajeros.com/albums/diarios/4642/mexico_campeche_8.jpg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252413"/>
            <a:ext cx="8223250" cy="6119812"/>
          </a:xfrm>
          <a:prstGeom prst="rect">
            <a:avLst/>
          </a:prstGeom>
          <a:noFill/>
          <a:ln w="3175">
            <a:solidFill>
              <a:srgbClr val="ECD9B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 autoUpdateAnimBg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54275" name="Rectangle 3" descr="27 The Butterfly Fisherman, Michoacan, Mexico - 800x600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6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Isla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Janitzio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pescadores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redes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“mariposa” en el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lago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Pátzcuaro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Michoacán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Ex hacienda El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Lencero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Veracruz</a:t>
            </a:r>
          </a:p>
        </p:txBody>
      </p:sp>
      <p:pic>
        <p:nvPicPr>
          <p:cNvPr id="55299" name="Picture 4" descr="C-L-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250825"/>
            <a:ext cx="4594225" cy="611981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MX" smtClean="0"/>
          </a:p>
        </p:txBody>
      </p:sp>
      <p:sp>
        <p:nvSpPr>
          <p:cNvPr id="56323" name="Rectangle 3" descr="26 Rush Hour, Mexico City, Mexico"/>
          <p:cNvSpPr>
            <a:spLocks noGrp="1" noChangeAspect="1" noChangeArrowheads="1"/>
          </p:cNvSpPr>
          <p:nvPr isPhoto="1"/>
        </p:nvSpPr>
        <p:spPr bwMode="auto">
          <a:xfrm>
            <a:off x="493713" y="250825"/>
            <a:ext cx="8158162" cy="6118225"/>
          </a:xfrm>
          <a:prstGeom prst="rect">
            <a:avLst/>
          </a:prstGeom>
          <a:blipFill dpi="0" rotWithShape="1">
            <a:blip r:embed="rId3">
              <a:lum bright="-4000" contrast="-4000"/>
            </a:blip>
            <a:srcRect/>
            <a:stretch>
              <a:fillRect/>
            </a:stretch>
          </a:blipFill>
          <a:ln w="6350">
            <a:solidFill>
              <a:srgbClr val="669900"/>
            </a:solidFill>
            <a:miter lim="800000"/>
            <a:headEnd/>
            <a:tailEnd/>
          </a:ln>
        </p:spPr>
        <p:txBody>
          <a:bodyPr/>
          <a:lstStyle/>
          <a:p>
            <a:endParaRPr lang="es-MX"/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0" y="6429375"/>
            <a:ext cx="9144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Angel de la </a:t>
            </a:r>
            <a:r>
              <a:rPr lang="en-US" sz="1600" dirty="0" err="1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Independencia</a:t>
            </a:r>
            <a:r>
              <a:rPr lang="en-US" sz="16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Ciudad de México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http://www.sprachcaffe.com/espanol/study_abroad/language_schools/images/bandera_mexico.jpg"/>
          <p:cNvPicPr>
            <a:picLocks noChangeAspect="1" noChangeArrowheads="1"/>
          </p:cNvPicPr>
          <p:nvPr/>
        </p:nvPicPr>
        <p:blipFill>
          <a:blip r:embed="rId3">
            <a:lum bright="-20000"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1285875"/>
            <a:ext cx="4762500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5500688"/>
            <a:ext cx="9144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1000" dirty="0">
                <a:solidFill>
                  <a:srgbClr val="293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Reedición de formato e incorporación de algunas fotos originales</a:t>
            </a:r>
          </a:p>
          <a:p>
            <a:pPr algn="ctr">
              <a:defRPr/>
            </a:pPr>
            <a:r>
              <a:rPr lang="es-MX" sz="1000" dirty="0">
                <a:solidFill>
                  <a:srgbClr val="293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cortesía de Carlos Rangel</a:t>
            </a:r>
          </a:p>
          <a:p>
            <a:pPr algn="ctr">
              <a:defRPr/>
            </a:pPr>
            <a:r>
              <a:rPr lang="es-MX" sz="1000" dirty="0">
                <a:solidFill>
                  <a:srgbClr val="293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reconocimiento a quien hizo el compendio fotográfico original</a:t>
            </a:r>
          </a:p>
          <a:p>
            <a:pPr algn="ctr">
              <a:defRPr/>
            </a:pPr>
            <a:r>
              <a:rPr lang="es-MX" sz="1000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 </a:t>
            </a:r>
            <a:r>
              <a:rPr lang="es-MX" sz="1000" dirty="0" err="1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Lecuona</a:t>
            </a:r>
            <a:r>
              <a:rPr lang="es-MX" sz="1000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“Malagueña”</a:t>
            </a:r>
          </a:p>
          <a:p>
            <a:pPr algn="ctr">
              <a:defRPr/>
            </a:pPr>
            <a:r>
              <a:rPr lang="es-MX" sz="1000" dirty="0">
                <a:solidFill>
                  <a:srgbClr val="5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Santiago de Querétaro, </a:t>
            </a:r>
            <a:r>
              <a:rPr lang="es-MX" sz="1000" dirty="0" err="1">
                <a:solidFill>
                  <a:srgbClr val="5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Mex</a:t>
            </a:r>
            <a:r>
              <a:rPr lang="es-MX" sz="1000" dirty="0">
                <a:solidFill>
                  <a:srgbClr val="5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Jul.2007/Sep.2008</a:t>
            </a:r>
          </a:p>
          <a:p>
            <a:pPr algn="ctr">
              <a:defRPr/>
            </a:pPr>
            <a:r>
              <a:rPr lang="es-MX" sz="1000" dirty="0">
                <a:solidFill>
                  <a:srgbClr val="58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carlitosrangel@hotmail.com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0" y="3929063"/>
            <a:ext cx="91440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dirty="0">
                <a:solidFill>
                  <a:srgbClr val="ECD9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 i 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que en images - Nueva Edición .. 10 11 2015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en images - Nueva Edición .. 10 11 2015</Template>
  <TotalTime>3</TotalTime>
  <Words>454</Words>
  <Application>Microsoft Office PowerPoint</Application>
  <PresentationFormat>Presentación en pantalla (4:3)</PresentationFormat>
  <Paragraphs>119</Paragraphs>
  <Slides>56</Slides>
  <Notes>54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60" baseType="lpstr">
      <vt:lpstr>Arial</vt:lpstr>
      <vt:lpstr>Times New Roman</vt:lpstr>
      <vt:lpstr>Mexique en images - Nueva Edición .. 10 11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2020-09-27T16:29:43Z</dcterms:created>
  <dcterms:modified xsi:type="dcterms:W3CDTF">2020-09-27T16:33:22Z</dcterms:modified>
</cp:coreProperties>
</file>