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</p:sldIdLst>
  <p:sldSz cx="9144000" cy="5715000" type="screen16x10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co4XsAksIyE3mjfKOQ+bQ==" hashData="NDhUlzICpnHyjVbAi8J1KBntV7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0099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576" y="-16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0424E71-5DBE-47C7-A1A4-3E8CAF79EC1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3051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4B5213B-E16D-478C-A1F2-1AFA3B6C4CE2}" type="slidenum">
              <a:rPr lang="en-US" smtClean="0"/>
              <a:pPr eaLnBrk="1" hangingPunct="1"/>
              <a:t>1</a:t>
            </a:fld>
            <a:endParaRPr lang="en-US" smtClean="0"/>
          </a:p>
        </p:txBody>
      </p:sp>
      <p:sp>
        <p:nvSpPr>
          <p:cNvPr id="317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185F83E-0B6B-4717-AB99-6098938FE090}" type="slidenum">
              <a:rPr lang="en-US" smtClean="0"/>
              <a:pPr eaLnBrk="1" hangingPunct="1"/>
              <a:t>2</a:t>
            </a:fld>
            <a:endParaRPr lang="en-US" smtClean="0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6ED996-D0A1-426E-997A-87A755242BE9}" type="slidenum">
              <a:rPr lang="en-US" smtClean="0"/>
              <a:pPr eaLnBrk="1" hangingPunct="1"/>
              <a:t>3</a:t>
            </a:fld>
            <a:endParaRPr lang="en-US" smtClean="0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6828BCE-F3A0-4FE1-A57A-EF7B14C7D8E5}" type="slidenum">
              <a:rPr lang="en-US" smtClean="0"/>
              <a:pPr eaLnBrk="1" hangingPunct="1"/>
              <a:t>4</a:t>
            </a:fld>
            <a:endParaRPr lang="en-US" smtClean="0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43AF5D-7867-4920-9378-610229AC4763}" type="slidenum">
              <a:rPr lang="en-US" smtClean="0"/>
              <a:pPr eaLnBrk="1" hangingPunct="1"/>
              <a:t>5</a:t>
            </a:fld>
            <a:endParaRPr lang="en-US" smtClean="0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2822407-5E56-4D96-924C-A35D95477175}" type="slidenum">
              <a:rPr lang="en-US" smtClean="0"/>
              <a:pPr eaLnBrk="1" hangingPunct="1"/>
              <a:t>6</a:t>
            </a:fld>
            <a:endParaRPr lang="en-US" smtClean="0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761AD2-0EF7-4617-9BBA-833F70D1FD0D}" type="slidenum">
              <a:rPr lang="en-US" smtClean="0"/>
              <a:pPr eaLnBrk="1" hangingPunct="1"/>
              <a:t>7</a:t>
            </a:fld>
            <a:endParaRPr lang="en-US" smtClean="0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08CB3FB-F22E-4200-BEB7-3CAAAD6035A2}" type="slidenum">
              <a:rPr lang="en-US" smtClean="0"/>
              <a:pPr eaLnBrk="1" hangingPunct="1"/>
              <a:t>8</a:t>
            </a:fld>
            <a:endParaRPr lang="en-US" smtClean="0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390CE52-29CD-4E22-B9D9-A23715844A08}" type="slidenum">
              <a:rPr lang="en-US" smtClean="0"/>
              <a:pPr eaLnBrk="1" hangingPunct="1"/>
              <a:t>9</a:t>
            </a:fld>
            <a:endParaRPr lang="en-US" smtClean="0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575DF4-7B5F-47F2-81B5-9D7B70DAC881}" type="slidenum">
              <a:rPr lang="en-US" smtClean="0"/>
              <a:pPr eaLnBrk="1" hangingPunct="1"/>
              <a:t>10</a:t>
            </a:fld>
            <a:endParaRPr lang="en-US" smtClean="0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EA0BED8-BB8E-493D-AB3C-7F6F0361D867}" type="slidenum">
              <a:rPr lang="en-US" smtClean="0"/>
              <a:pPr eaLnBrk="1" hangingPunct="1"/>
              <a:t>11</a:t>
            </a:fld>
            <a:endParaRPr lang="en-US" smtClean="0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8C59277-A345-41A6-BD39-B734884D1D3F}" type="slidenum">
              <a:rPr lang="en-US" smtClean="0"/>
              <a:pPr eaLnBrk="1" hangingPunct="1"/>
              <a:t>12</a:t>
            </a:fld>
            <a:endParaRPr lang="en-US" smtClean="0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F4BF2A-FBD0-4BFA-9FA2-F0179985B55A}" type="slidenum">
              <a:rPr lang="en-US" smtClean="0"/>
              <a:pPr eaLnBrk="1" hangingPunct="1"/>
              <a:t>13</a:t>
            </a:fld>
            <a:endParaRPr lang="en-US" smtClean="0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D13660-C2CA-44D3-8984-C2D56FC822FD}" type="slidenum">
              <a:rPr lang="en-US" smtClean="0"/>
              <a:pPr eaLnBrk="1" hangingPunct="1"/>
              <a:t>14</a:t>
            </a:fld>
            <a:endParaRPr lang="en-US" smtClean="0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3084C65-659D-48BD-B7BC-565994FF632E}" type="slidenum">
              <a:rPr lang="en-US" smtClean="0"/>
              <a:pPr eaLnBrk="1" hangingPunct="1"/>
              <a:t>15</a:t>
            </a:fld>
            <a:endParaRPr lang="en-US" smtClean="0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522373C-3C4D-421A-9902-B4AE300E9E57}" type="slidenum">
              <a:rPr lang="en-US" smtClean="0"/>
              <a:pPr eaLnBrk="1" hangingPunct="1"/>
              <a:t>16</a:t>
            </a:fld>
            <a:endParaRPr lang="en-US" smtClean="0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C036A84-2A13-446A-B5E5-2F1F6B6A1B1F}" type="slidenum">
              <a:rPr lang="en-US" smtClean="0"/>
              <a:pPr eaLnBrk="1" hangingPunct="1"/>
              <a:t>17</a:t>
            </a:fld>
            <a:endParaRPr lang="en-US" smtClean="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603039E-BC66-48FA-8D85-08DAF4D02CAB}" type="slidenum">
              <a:rPr lang="en-US" smtClean="0"/>
              <a:pPr eaLnBrk="1" hangingPunct="1"/>
              <a:t>18</a:t>
            </a:fld>
            <a:endParaRPr lang="en-US" smtClean="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855B3C2-0EB4-449C-8133-0B1512854C13}" type="slidenum">
              <a:rPr lang="en-US" smtClean="0"/>
              <a:pPr eaLnBrk="1" hangingPunct="1"/>
              <a:t>19</a:t>
            </a:fld>
            <a:endParaRPr lang="en-US" smtClean="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7EC0F0-877E-4879-8FA4-A71BCEF53035}" type="slidenum">
              <a:rPr lang="en-US" smtClean="0"/>
              <a:pPr eaLnBrk="1" hangingPunct="1"/>
              <a:t>20</a:t>
            </a:fld>
            <a:endParaRPr lang="en-US" smtClean="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40FB9D1-1AD4-4E09-9A12-12570BDDA556}" type="slidenum">
              <a:rPr lang="en-US" smtClean="0"/>
              <a:pPr eaLnBrk="1" hangingPunct="1"/>
              <a:t>21</a:t>
            </a:fld>
            <a:endParaRPr lang="en-US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C9E8D7F-A099-4162-BD04-81EA4AC73D7C}" type="slidenum">
              <a:rPr lang="en-US" smtClean="0"/>
              <a:pPr eaLnBrk="1" hangingPunct="1"/>
              <a:t>22</a:t>
            </a:fld>
            <a:endParaRPr lang="en-US" smtClean="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D711BA6-4644-4054-B744-E879D523BF39}" type="slidenum">
              <a:rPr lang="en-US" smtClean="0"/>
              <a:pPr eaLnBrk="1" hangingPunct="1"/>
              <a:t>23</a:t>
            </a:fld>
            <a:endParaRPr lang="en-US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3F82186-2358-4589-A6F6-3A374BCA1414}" type="slidenum">
              <a:rPr lang="en-US" smtClean="0"/>
              <a:pPr eaLnBrk="1" hangingPunct="1"/>
              <a:t>24</a:t>
            </a:fld>
            <a:endParaRPr lang="en-US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21E386D-9035-4161-A34E-A66854B7BAC7}" type="slidenum">
              <a:rPr lang="en-US" smtClean="0"/>
              <a:pPr eaLnBrk="1" hangingPunct="1"/>
              <a:t>25</a:t>
            </a:fld>
            <a:endParaRPr lang="en-US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9D2E48-930A-4061-97C9-6C892E0B1861}" type="slidenum">
              <a:rPr lang="en-US" smtClean="0"/>
              <a:pPr eaLnBrk="1" hangingPunct="1"/>
              <a:t>26</a:t>
            </a:fld>
            <a:endParaRPr lang="en-US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091E0F7-B56E-4D4D-A4C7-7BFBB560639E}" type="slidenum">
              <a:rPr lang="en-US" smtClean="0"/>
              <a:pPr eaLnBrk="1" hangingPunct="1"/>
              <a:t>27</a:t>
            </a:fld>
            <a:endParaRPr lang="en-US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3D1A5F7-0C59-44BE-8B3F-121BBD417E40}" type="slidenum">
              <a:rPr lang="en-US" smtClean="0"/>
              <a:pPr eaLnBrk="1" hangingPunct="1"/>
              <a:t>28</a:t>
            </a:fld>
            <a:endParaRPr lang="en-US" smtClean="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6E720E-55EA-4949-A20C-6B1F1B7BD38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03625"/>
      </p:ext>
    </p:extLst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A41FF-AC8E-49B2-A9C2-5979C363D28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21090"/>
      </p:ext>
    </p:extLst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BC357-B3E7-41F3-99F7-99F2A6C7BDD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508370"/>
      </p:ext>
    </p:extLst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AEBCF-1151-42F3-8721-4390D4BD9D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813277"/>
      </p:ext>
    </p:extLst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98510-088B-4970-A9C4-6FE4902BCE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67905"/>
      </p:ext>
    </p:extLst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89206B-DCB2-4678-87D7-42B8FD48C4A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5593336"/>
      </p:ext>
    </p:extLst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D80E73-8B54-4C33-9385-FA8CF25547E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66820"/>
      </p:ext>
    </p:extLst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96510-BFD1-40B8-939F-4851B5AF05B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473891"/>
      </p:ext>
    </p:extLst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e-I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48B1B-4C0A-49AC-8821-293E07DC084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9298"/>
      </p:ext>
    </p:extLst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654D5C-9393-420C-B7FA-CE0D2F62A2D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028304"/>
      </p:ext>
    </p:extLst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170BC-A88D-4144-A5B7-9115F9F5A2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681476"/>
      </p:ext>
    </p:extLst>
  </p:cSld>
  <p:clrMapOvr>
    <a:masterClrMapping/>
  </p:clrMapOvr>
  <p:transition spd="med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1485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0000"/>
            </a:gs>
            <a:gs pos="100000">
              <a:srgbClr val="0099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6C37848-A621-4157-A250-6965950694C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990600" y="1143000"/>
            <a:ext cx="7315200" cy="18573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pt-BR" sz="6000" b="1" i="1" kern="10">
                <a:ln w="317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Lucida Calligraphy"/>
              </a:rPr>
              <a:t>M e x i c o</a:t>
            </a:r>
            <a:endParaRPr lang="es-ES" sz="6000" b="1" i="1" kern="10">
              <a:ln w="3175">
                <a:solidFill>
                  <a:schemeClr val="tx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Lucida Calligraphy"/>
            </a:endParaRPr>
          </a:p>
        </p:txBody>
      </p:sp>
      <p:pic>
        <p:nvPicPr>
          <p:cNvPr id="2056" name="Picture 8" descr="3dflagsdotcom_mexic_2fawm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655638"/>
            <a:ext cx="8763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152400" y="4762500"/>
            <a:ext cx="3352800" cy="762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2400" b="1">
                <a:solidFill>
                  <a:srgbClr val="009900"/>
                </a:solidFill>
                <a:latin typeface="Lucida Calligraphy" pitchFamily="66" charset="0"/>
              </a:rPr>
              <a:t>Pictures from WEB</a:t>
            </a: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2133600" y="3365500"/>
            <a:ext cx="5562600" cy="5715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3600">
                <a:solidFill>
                  <a:schemeClr val="bg1"/>
                </a:solidFill>
                <a:latin typeface="Lucida Calligraphy" pitchFamily="66" charset="0"/>
              </a:rPr>
              <a:t>Music : La Cucaracha</a:t>
            </a:r>
          </a:p>
        </p:txBody>
      </p:sp>
    </p:spTree>
  </p:cSld>
  <p:clrMapOvr>
    <a:masterClrMapping/>
  </p:clrMapOvr>
  <p:transition spd="med" advTm="8000">
    <p:random/>
    <p:sndAc>
      <p:stSnd>
        <p:snd r:embed="rId3" name="Mariachi In Mexico - La Cucarach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  <p:bldP spid="2058" grpId="0" animBg="1"/>
      <p:bldP spid="206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3075" name="Rectangle 3" descr="1 By the Light of the Moon, Cancu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0" y="0"/>
            <a:ext cx="37369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By the Light of the Moon, Cancun, 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4099" name="Rectangle 3" descr="2 Bahia San Lucas, Baja California Sur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3979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Bahia San Lucas, Baja California Sur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5123" name="Rectangle 3" descr="3 Ancient Mayan Ruins, Chichen Itza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38401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Ancient Mayan Ruins, Chichen Itza,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6147" name="Rectangle 3" descr="4 El Arco, Cabo San Lucas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2749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dirty="0">
                <a:solidFill>
                  <a:schemeClr val="bg1"/>
                </a:solidFill>
                <a:latin typeface="Lucida Calligraphy" pitchFamily="66" charset="0"/>
              </a:rPr>
              <a:t>El Arco, Cabo San Lucas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7171" name="Rectangle 3" descr="6 Cliff Diver, Acapulc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2232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Cliff Diver, Acapulco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8195" name="Rectangle 3" descr="7 Cancun Shoreline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20177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Cancun Shoreline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9219" name="Rectangle 3" descr="8 El Castillo, Tulum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0"/>
            <a:ext cx="1966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El Castillo, Tulum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0243" name="Rectangle 3" descr="8 El Castillo, Tulum, Yucatan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0"/>
            <a:ext cx="292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El Castillo, Tulum, Yucatan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1267" name="Rectangle 3" descr="10 Izamal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0" y="0"/>
            <a:ext cx="863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Izamal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2291" name="Rectangle 3" descr="11 La Quebrada Cliff, Acapulco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3052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La Quebrada Cliff, Acapulco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3315" name="Rectangle 3" descr="12 The Ruins of Chichen Itza, Yucata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0"/>
            <a:ext cx="3797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The Ruins of Chichen Itza, Yucatan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4339" name="Rectangle 3" descr="13 Las Ventanas al Paraiso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2673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Las Ventanas al Paraiso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5363" name="Rectangle 3" descr="14 Monte Alba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1466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Monte Alban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6387" name="Rectangle 3" descr="15 El Castillo, Chichen Itza (Mayan Toltec)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0" y="0"/>
            <a:ext cx="2620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El Castillo, Chichen Itza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7411" name="Rectangle 3" descr="16 Guanajuat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0" y="0"/>
            <a:ext cx="13779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Guanajuato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8435" name="Rectangle 3" descr="17 Cancun at Twilight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0" y="0"/>
            <a:ext cx="2065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Cancun at Twilight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19459" name="Rectangle 3" descr="18 Ixtapa, Guerrer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1865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Ixtapa, Guerrero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0483" name="Rectangle 3" descr="19 Mazatlan Seaside Sunset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0" y="0"/>
            <a:ext cx="2800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Mazatlan Seaside Sunset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1507" name="Rectangle 3" descr="20 Xel-Ha Marine Park, Cancu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3121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Xel-Ha Marine Park, Cancun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2531" name="Rectangle 3" descr="21Late Afternoon Ride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22240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Late Afternoon Ride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3555" name="Rectangle 3" descr="22 Colors of Culture, Cancu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0"/>
            <a:ext cx="283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Colors of Culture, Cancun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4579" name="Rectangle 3" descr="23 Bull Fighter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3743325" y="2705100"/>
            <a:ext cx="16716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/>
              <a:t>23 Bull Fighter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5603" name="Rectangle 3" descr="24 A Vibrant Whirl, Yucata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2663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  <a:latin typeface="Lucida Calligraphy" pitchFamily="66" charset="0"/>
              </a:rPr>
              <a:t>A Vibrant Whirl, Yucatan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6627" name="Rectangle 3" descr="25 Taxc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1065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T a x c o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7651" name="Rectangle 3" descr="26 Rush Hour, Mexico City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25955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Rush Hour, Mexico City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8675" name="Rectangle 3" descr="27 The Butterfly Fisherman, Michoacan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3890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The Butterfly Fisherman, Michoacan</a:t>
            </a: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he-IL" smtClean="0"/>
          </a:p>
        </p:txBody>
      </p:sp>
      <p:sp>
        <p:nvSpPr>
          <p:cNvPr id="29699" name="Rectangle 3" descr="29 Puerto Vallarta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5715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he-IL"/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0" y="0"/>
            <a:ext cx="16938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Lucida Calligraphy" pitchFamily="66" charset="0"/>
              </a:rPr>
              <a:t>Puerto Vallarta</a:t>
            </a:r>
          </a:p>
        </p:txBody>
      </p:sp>
      <p:sp>
        <p:nvSpPr>
          <p:cNvPr id="31749" name="WordArt 5"/>
          <p:cNvSpPr>
            <a:spLocks noChangeArrowheads="1" noChangeShapeType="1" noTextEdit="1"/>
          </p:cNvSpPr>
          <p:nvPr/>
        </p:nvSpPr>
        <p:spPr bwMode="auto">
          <a:xfrm rot="-624271">
            <a:off x="457200" y="5016500"/>
            <a:ext cx="915988" cy="3730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FadeLeft">
              <a:avLst>
                <a:gd name="adj" fmla="val 18514"/>
              </a:avLst>
            </a:prstTxWarp>
          </a:bodyPr>
          <a:lstStyle/>
          <a:p>
            <a:pPr algn="ctr"/>
            <a:r>
              <a:rPr lang="es-ES" sz="3600" b="1" i="1" kern="10">
                <a:solidFill>
                  <a:srgbClr val="4D4D4D">
                    <a:alpha val="49019"/>
                  </a:srgbClr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Lucida Handwriting"/>
              </a:rPr>
              <a:t>Oscar / m</a:t>
            </a:r>
          </a:p>
        </p:txBody>
      </p:sp>
      <p:sp>
        <p:nvSpPr>
          <p:cNvPr id="31750" name="Oval 6"/>
          <p:cNvSpPr>
            <a:spLocks noChangeArrowheads="1"/>
          </p:cNvSpPr>
          <p:nvPr/>
        </p:nvSpPr>
        <p:spPr bwMode="auto">
          <a:xfrm>
            <a:off x="7010400" y="5016500"/>
            <a:ext cx="1752600" cy="508000"/>
          </a:xfrm>
          <a:prstGeom prst="ellipse">
            <a:avLst/>
          </a:prstGeom>
          <a:solidFill>
            <a:srgbClr val="FF3300"/>
          </a:solidFill>
          <a:ln w="31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4000">
                <a:latin typeface="French Script MT" pitchFamily="66" charset="0"/>
              </a:rPr>
              <a:t>The End</a:t>
            </a: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9" grpId="0" animBg="1"/>
      <p:bldP spid="3175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Mexico .. 22 02 2012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Mexico .. 22 02 2012</Template>
  <TotalTime>1</TotalTime>
  <Words>179</Words>
  <Application>Microsoft Office PowerPoint</Application>
  <PresentationFormat>Presentación en pantalla (16:10)</PresentationFormat>
  <Paragraphs>62</Paragraphs>
  <Slides>29</Slides>
  <Notes>28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Arial</vt:lpstr>
      <vt:lpstr>Lucida Calligraphy</vt:lpstr>
      <vt:lpstr>French Script MT</vt:lpstr>
      <vt:lpstr>Mexique - Mexico .. 22 02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2021-05-10T18:02:06Z</dcterms:created>
  <dcterms:modified xsi:type="dcterms:W3CDTF">2021-05-10T18:03:41Z</dcterms:modified>
</cp:coreProperties>
</file>