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yBI8qkPrhircRFRuadgpQ==" hashData="qckRJFXwFkOdmEMsZ0Fmh231Jf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27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88BB0F-2BC0-4123-BAB7-16199BD988F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6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3B3069-3A4E-40EA-A34C-D71736918BDA}" type="slidenum">
              <a:rPr lang="en-US"/>
              <a:pPr/>
              <a:t>1</a:t>
            </a:fld>
            <a:endParaRPr lang="en-U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842B16-648B-4274-8C35-FE3F68B7C710}" type="slidenum">
              <a:rPr lang="en-US"/>
              <a:pPr/>
              <a:t>2</a:t>
            </a:fld>
            <a:endParaRPr lang="en-U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5D8062-B766-40A6-9B37-C00B61DB91C0}" type="slidenum">
              <a:rPr lang="en-US"/>
              <a:pPr/>
              <a:t>3</a:t>
            </a:fld>
            <a:endParaRPr lang="en-U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496397-701E-4C2A-B968-254B859455C9}" type="slidenum">
              <a:rPr lang="en-US"/>
              <a:pPr/>
              <a:t>4</a:t>
            </a:fld>
            <a:endParaRPr lang="en-US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1569E7-EC71-45E1-AB87-60905B0410FF}" type="slidenum">
              <a:rPr lang="en-US"/>
              <a:pPr/>
              <a:t>5</a:t>
            </a:fld>
            <a:endParaRPr lang="en-US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67F49F-8172-48D8-AFA1-195E2298379A}" type="slidenum">
              <a:rPr lang="en-US"/>
              <a:pPr/>
              <a:t>6</a:t>
            </a:fld>
            <a:endParaRPr lang="en-U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B12BD8-8F9C-4A69-BAC1-BB70552CB259}" type="slidenum">
              <a:rPr lang="en-US"/>
              <a:pPr/>
              <a:t>7</a:t>
            </a:fld>
            <a:endParaRPr lang="en-US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54D15D-C802-4726-913A-14F67E47DB35}" type="slidenum">
              <a:rPr lang="en-US"/>
              <a:pPr/>
              <a:t>8</a:t>
            </a:fld>
            <a:endParaRPr lang="en-U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67A6C8-324A-4865-BEF7-C0B8317BEB1F}" type="slidenum">
              <a:rPr lang="en-US"/>
              <a:pPr/>
              <a:t>9</a:t>
            </a:fld>
            <a:endParaRPr lang="en-U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D1E57B-37AC-4C9E-87F5-DF38B602F6C3}" type="slidenum">
              <a:rPr lang="en-US"/>
              <a:pPr/>
              <a:t>10</a:t>
            </a:fld>
            <a:endParaRPr lang="en-U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A70410-8EBE-4A20-ABC5-E31601837F96}" type="slidenum">
              <a:rPr lang="en-US"/>
              <a:pPr/>
              <a:t>11</a:t>
            </a:fld>
            <a:endParaRPr 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F89CD9-310F-4478-BF05-B380BD308683}" type="slidenum">
              <a:rPr lang="en-US"/>
              <a:pPr/>
              <a:t>12</a:t>
            </a:fld>
            <a:endParaRPr lang="en-U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6F50B8-4EDC-4302-AE07-330586E809A9}" type="slidenum">
              <a:rPr lang="en-US"/>
              <a:pPr/>
              <a:t>13</a:t>
            </a:fld>
            <a:endParaRPr 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53B4AC-C6DB-45B8-84EA-CE648C880509}" type="slidenum">
              <a:rPr lang="en-US"/>
              <a:pPr/>
              <a:t>14</a:t>
            </a:fld>
            <a:endParaRPr lang="en-U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04CAB-25B9-4263-8123-CA8F10C77290}" type="slidenum">
              <a:rPr lang="en-US"/>
              <a:pPr/>
              <a:t>15</a:t>
            </a:fld>
            <a:endParaRPr 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1172D4-43C2-4A66-B070-5C43D5CFA440}" type="slidenum">
              <a:rPr lang="en-US"/>
              <a:pPr/>
              <a:t>16</a:t>
            </a:fld>
            <a:endParaRPr lang="en-U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00F756-1919-4D6E-9BA1-C038AA345F5B}" type="slidenum">
              <a:rPr lang="en-US"/>
              <a:pPr/>
              <a:t>17</a:t>
            </a:fld>
            <a:endParaRPr lang="en-U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22F8B0-75CC-4A19-BB69-492A49F1EB73}" type="slidenum">
              <a:rPr lang="en-US"/>
              <a:pPr/>
              <a:t>18</a:t>
            </a:fld>
            <a:endParaRPr lang="en-U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B9BBA1-DE39-47FF-93A5-26BB530BD12C}" type="slidenum">
              <a:rPr lang="en-US"/>
              <a:pPr/>
              <a:t>19</a:t>
            </a:fld>
            <a:endParaRPr lang="en-U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0B0531-2DB3-46E6-841F-98E51418CAA3}" type="slidenum">
              <a:rPr lang="en-US"/>
              <a:pPr/>
              <a:t>20</a:t>
            </a:fld>
            <a:endParaRPr 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256F58-AFAA-4A1E-9F20-4FFBE198D954}" type="slidenum">
              <a:rPr lang="en-US"/>
              <a:pPr/>
              <a:t>21</a:t>
            </a:fld>
            <a:endParaRPr lang="en-U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1BEF1-806D-43A6-B53D-5A280D2D0118}" type="slidenum">
              <a:rPr lang="en-US"/>
              <a:pPr/>
              <a:t>22</a:t>
            </a:fld>
            <a:endParaRPr lang="en-U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AFC7A3-FF94-4C17-8BC7-0DDF272BF1DF}" type="slidenum">
              <a:rPr lang="en-US"/>
              <a:pPr/>
              <a:t>23</a:t>
            </a:fld>
            <a:endParaRPr lang="en-U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CA82DA-20DB-4ABB-9877-B32495C5F6BE}" type="slidenum">
              <a:rPr lang="en-US"/>
              <a:pPr/>
              <a:t>24</a:t>
            </a:fld>
            <a:endParaRPr lang="en-US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706880-32E8-4AFB-9202-28AB674E0DB0}" type="slidenum">
              <a:rPr lang="en-US"/>
              <a:pPr/>
              <a:t>25</a:t>
            </a:fld>
            <a:endParaRPr lang="en-U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22D239-2698-414B-B161-B57EB2F8F9EB}" type="slidenum">
              <a:rPr lang="en-US"/>
              <a:pPr/>
              <a:t>26</a:t>
            </a:fld>
            <a:endParaRPr lang="en-U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9415F5-C36C-4515-8752-155D072642D7}" type="slidenum">
              <a:rPr lang="en-US"/>
              <a:pPr/>
              <a:t>27</a:t>
            </a:fld>
            <a:endParaRPr lang="en-U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78F52-44C6-4350-B00E-090128ED8F32}" type="slidenum">
              <a:rPr lang="en-US"/>
              <a:pPr/>
              <a:t>28</a:t>
            </a:fld>
            <a:endParaRPr lang="en-U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9FD72-2D41-4C5A-938B-05EC175E5AF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70008"/>
      </p:ext>
    </p:extLst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17EF6-9EBB-4B37-8D00-28E601C5AE8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859799"/>
      </p:ext>
    </p:extLst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E3F44-0A06-4168-8A36-0960492D69E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190029"/>
      </p:ext>
    </p:extLst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78E60-21D0-4FE4-AD2D-DB18F692507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868076"/>
      </p:ext>
    </p:extLst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2E88B-DD95-4E8B-A7D0-2F40B19A0F6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309923"/>
      </p:ext>
    </p:extLst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BC801C-4248-45E0-97CB-ED3A038D98E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6256"/>
      </p:ext>
    </p:extLst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2B02B-6521-48B9-87C7-2FB9479C04D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871245"/>
      </p:ext>
    </p:extLst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D3AB85-E775-4510-952A-92FDD3EE085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77508"/>
      </p:ext>
    </p:extLst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3B006B-6675-49A1-8952-18A438B1264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970793"/>
      </p:ext>
    </p:extLst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897AB-FD0C-4879-B6BD-A36017FDD1E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885275"/>
      </p:ext>
    </p:extLst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D7561-5FC0-4AF4-87D3-4FDABA45054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682020"/>
      </p:ext>
    </p:extLst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90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100000">
              <a:srgbClr val="0099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4F7482-056B-4327-8BC7-19CB48AC084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990600" y="1371600"/>
            <a:ext cx="7315200" cy="22288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pt-BR" sz="6000" b="1" i="1" kern="1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Lucida Calligraphy"/>
              </a:rPr>
              <a:t>M e x i c o</a:t>
            </a:r>
            <a:endParaRPr lang="es-ES" sz="6000" b="1" i="1" kern="10">
              <a:ln w="3175">
                <a:solidFill>
                  <a:schemeClr val="tx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2056" name="Picture 8" descr="3dflagsdotcom_mexic_2faw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785813"/>
            <a:ext cx="876300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SONIDO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324600"/>
            <a:ext cx="9429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133600" y="4038600"/>
            <a:ext cx="55626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>
                <a:solidFill>
                  <a:schemeClr val="bg1"/>
                </a:solidFill>
                <a:latin typeface="Lucida Calligraphy" pitchFamily="66" charset="0"/>
              </a:rPr>
              <a:t>Music : La Cucaracha</a:t>
            </a:r>
          </a:p>
        </p:txBody>
      </p:sp>
      <p:pic>
        <p:nvPicPr>
          <p:cNvPr id="2061" name="Mari333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ariachi In Mexico - La Cucarach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0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 showWhenStopped="0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1"/>
                </p:tgtEl>
              </p:cMediaNode>
            </p:audio>
          </p:childTnLst>
        </p:cTn>
      </p:par>
    </p:tnLst>
    <p:bldLst>
      <p:bldP spid="2055" grpId="0" animBg="1"/>
      <p:bldP spid="20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075" name="Rectangle 3" descr="1 By the Light of the Moon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441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By the Light of the Moon, Cancun, 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099" name="Rectangle 3" descr="2 Bahia San Lucas, Baja California Sur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470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Bahia San Lucas, Baja California Sur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123" name="Rectangle 3" descr="3 Ancient Mayan Ruins, Chichen Itz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4662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Ancient Mayan Ruins, Chichen Itza,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147" name="Rectangle 3" descr="4 El Arco, Cabo San Lucas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31321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Arco, Cabo San Lucas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195" name="Rectangle 3" descr="6 Cliff Diver, Acapulc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27765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Cliff Diver, Acapulco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219" name="Rectangle 3" descr="7 Cancun Shoreline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22971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Cancun Shoreline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243" name="Rectangle 3" descr="8 El Castillo, Tulum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2330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Tulum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267" name="Rectangle 3" descr="8 El Castillo, Tulum, Yucatan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351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Tulum, Yucatan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291" name="Rectangle 3" descr="10 Izamal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1042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Izamal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3315" name="Rectangle 3" descr="11 La Quebrada Cliff, Acapulc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3616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La Quebrada Cliff, Acapulco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4339" name="Rectangle 3" descr="12 The Ruins of Chichen Itza, Yucat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45069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The Ruins of Chichen Itza, Yucatan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5363" name="Rectangle 3" descr="13 Las Ventanas al Parais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3144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Las Ventanas al Paraiso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6387" name="Rectangle 3" descr="14 Monte Alb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804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Monte Alban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7411" name="Rectangle 3" descr="15 El Castillo, Chichen Itza (Mayan Toltec)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30718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Chichen Itza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8435" name="Rectangle 3" descr="16 Guanajuat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16081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Guanajuato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459" name="Rectangle 3" descr="17 Cancun at Twiligh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25352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Cancun at Twilight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483" name="Rectangle 3" descr="18 Ixtapa, Guerrer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2251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Ixtapa, Guerrero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1507" name="Rectangle 3" descr="19 Mazatlan Seaside Sunse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3203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Mazatlan Seaside Sunset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2531" name="Rectangle 3" descr="20 Xel-Ha Marine Park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3746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Xel-Ha Marine Park, Cancun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3555" name="Rectangle 3" descr="21Late Afternoon Ride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2695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Late Afternoon Ride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4579" name="Rectangle 3" descr="22 Colors of Culture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326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Colors of Culture, Cancun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5603" name="Rectangle 3" descr="23 Bull Fighter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743325" y="3246438"/>
            <a:ext cx="165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23 Bull Fighter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6627" name="Rectangle 3" descr="24 A Vibrant Whirl, Yucat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343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A Vibrant Whirl, Yucatan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7651" name="Rectangle 3" descr="25 Taxc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225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 a x c 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8675" name="Rectangle 3" descr="26 Rush Hour, Mexico City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31480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Rush Hour, Mexico City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9699" name="Rectangle 3" descr="27 The Butterfly Fisherman, Michoac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4718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The Butterfly Fisherman, Michoacan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1747" name="Rectangle 3" descr="29 Puerto Vallart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hu-HU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0"/>
            <a:ext cx="213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Puerto Vallarta</a:t>
            </a:r>
          </a:p>
        </p:txBody>
      </p:sp>
      <p:sp>
        <p:nvSpPr>
          <p:cNvPr id="31750" name="Oval 6"/>
          <p:cNvSpPr>
            <a:spLocks noChangeArrowheads="1"/>
          </p:cNvSpPr>
          <p:nvPr/>
        </p:nvSpPr>
        <p:spPr bwMode="auto">
          <a:xfrm>
            <a:off x="6781800" y="5791200"/>
            <a:ext cx="2362200" cy="838200"/>
          </a:xfrm>
          <a:prstGeom prst="ellipse">
            <a:avLst/>
          </a:prstGeom>
          <a:solidFill>
            <a:srgbClr val="FF3300"/>
          </a:solidFill>
          <a:ln w="31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4000">
                <a:latin typeface="French Script MT" pitchFamily="66" charset="0"/>
              </a:rPr>
              <a:t>The End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co .. 07 10 201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Mexico .. 07 10 2011</Template>
  <TotalTime>5</TotalTime>
  <Words>173</Words>
  <Application>Microsoft Office PowerPoint</Application>
  <PresentationFormat>Presentación en pantalla (4:3)</PresentationFormat>
  <Paragraphs>60</Paragraphs>
  <Slides>29</Slides>
  <Notes>28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Lucida Calligraphy</vt:lpstr>
      <vt:lpstr>French Script MT</vt:lpstr>
      <vt:lpstr>Mexico .. 07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2021-01-15T18:15:29Z</dcterms:created>
  <dcterms:modified xsi:type="dcterms:W3CDTF">2021-01-15T18:20:46Z</dcterms:modified>
</cp:coreProperties>
</file>