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7" r:id="rId9"/>
    <p:sldId id="264" r:id="rId10"/>
    <p:sldId id="274" r:id="rId11"/>
    <p:sldId id="265" r:id="rId12"/>
    <p:sldId id="257" r:id="rId13"/>
    <p:sldId id="266" r:id="rId14"/>
    <p:sldId id="268" r:id="rId15"/>
    <p:sldId id="269" r:id="rId16"/>
    <p:sldId id="270" r:id="rId17"/>
    <p:sldId id="271" r:id="rId18"/>
    <p:sldId id="272" r:id="rId19"/>
    <p:sldId id="277" r:id="rId20"/>
    <p:sldId id="278" r:id="rId21"/>
    <p:sldId id="279" r:id="rId22"/>
    <p:sldId id="273" r:id="rId23"/>
    <p:sldId id="275" r:id="rId24"/>
    <p:sldId id="276" r:id="rId25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2lk5TNSNOMC55CmgBn99w==" hashData="eJ9Cj+8SHqCdi2VM4/TwHgV8vs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2787"/>
    <p:restoredTop sz="90929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BCC751-33F8-41FA-8583-D13504FE418F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180993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DE356E-0AA0-4C22-8A63-0908490911C1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978486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64A7F2-5234-4E65-B9F7-D7417AEC2CC4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63330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8C0627-C237-48E0-A1ED-0C41E9DE4ED6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8831176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1435B1-AA6D-40AD-AEDF-F488A16433BB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98162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1ACFC9-9047-4016-9A0C-B750E87460F2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6384365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2A43B2-992C-44ED-AA60-D90B262C2CBB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03518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615F6F-DEF0-4EDF-BED4-3529146F7E3A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631553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9A5807-3E6D-4BB8-9197-77B0B87635B3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827931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120519-6422-486D-BF38-5786F8EA7937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729481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1D6A1A-56FA-4709-BB4F-59392BB40509}" type="slidenum">
              <a:rPr lang="en-GB"/>
              <a:pPr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658136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4CD28F9-EE2D-4472-99E2-55B3C7065D1C}" type="slidenum">
              <a:rPr lang="en-GB"/>
              <a:pPr/>
              <a:t>‹Nº›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colette beaudry\Bureau\Mexico\beau c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DOCUMENTS\SIGNATURES JOZY PPS\sigle de music\2 SPEAKERS BEAU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43600"/>
            <a:ext cx="1839913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144">
    <p:sndAc>
      <p:stSnd>
        <p:snd r:embed="rId2" name="Luis Mariano - Mexic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colette beaudry\Bureau\Mexico\255434467LhLjYx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48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colette beaudry\Bureau\Mexico\255440156TnBkTR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168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colette beaudry\Bureau\Mexico\255441505MTuaoQ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8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colette beaudry\Bureau\Mexico\255451537VXFQOz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8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colette beaudry\Bureau\Mexico\255461835iFbpqi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312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colette beaudry\Bureau\Mexico\255462702zdGdFw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32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colette beaudry\Bureau\Mexico\255435091XSRsgm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192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colette beaudry\Bureau\Mexico\255466441himEAz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28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colette beaudry\Bureau\Mexico\255486027aGvENw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64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colette beaudry\Bureau\Mexico\255482957FbSkWF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144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colette beaudry\Bureau\Mexico\255431968YTEGkp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176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colette beaudry\Bureau\Mexico\255434817UARMww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192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colette beaudry\Bureau\Mexico\255441751mIzfiZ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176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colette beaudry\Bureau\Mexico\255443796RDoAwv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128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colette beaudry\Bureau\Mexico\255449482mbramJ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28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colette beaudry\Bureau\Mexico\255463294PtspIo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128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colette beaudry\Bureau\Mexico\255453693ftFLYu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0" y="1720850"/>
            <a:ext cx="5080000" cy="341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C:\Documents and Settings\colette beaudry\Bureau\Mexico\255442357WYedHi_p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176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C:\Documents and Settings\colette beaudry\Bureau\Mexico\255433621VdEJub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296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colette beaudry\Bureau\Mexico\255438533NVymcR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2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colette beaudry\Bureau\Mexico\255442068cwnaWI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23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8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colette beaudry\Bureau\Mexico\255479979ZnNvmY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216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colette beaudry\Bureau\Mexico\255476423tOciqb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92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D:\DOCUMENTS\SIGNATURES JOZY PPS\jozy5so de eliz..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763" y="2446338"/>
            <a:ext cx="6218237" cy="441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0" y="457200"/>
            <a:ext cx="9144000" cy="228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GB" sz="3600" b="1">
                <a:solidFill>
                  <a:srgbClr val="FFFF00"/>
                </a:solidFill>
                <a:latin typeface="Book Antiqua" pitchFamily="18" charset="0"/>
              </a:rPr>
              <a:t>Le bonheur n’est pas un gros diamant, c’est une mosaïque de petites pierres harmonieusement rangées.</a:t>
            </a:r>
            <a:endParaRPr lang="en-GB" sz="3600">
              <a:solidFill>
                <a:srgbClr val="FFFF00"/>
              </a:solidFill>
              <a:latin typeface="Book Antiqua" pitchFamily="18" charset="0"/>
            </a:endParaRPr>
          </a:p>
          <a:p>
            <a:pPr eaLnBrk="0" hangingPunct="0"/>
            <a:endParaRPr lang="en-GB" sz="360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06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 autoUpdateAnimBg="0"/>
    </p:bldLst>
  </p:timing>
</p:sld>
</file>

<file path=ppt/theme/theme1.xml><?xml version="1.0" encoding="utf-8"?>
<a:theme xmlns:a="http://schemas.openxmlformats.org/drawingml/2006/main" name="Mexique - Mexico - Jozy .. 22 01 2018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Mexique - Mexico - Jozy .. 22 01 2018</Template>
  <TotalTime>2</TotalTime>
  <Words>17</Words>
  <Application>Microsoft Office PowerPoint</Application>
  <PresentationFormat>Presentación en pantalla (4:3)</PresentationFormat>
  <Paragraphs>1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7" baseType="lpstr">
      <vt:lpstr>Times New Roman</vt:lpstr>
      <vt:lpstr>Book Antiqua</vt:lpstr>
      <vt:lpstr>Mexique - Mexico - Jozy .. 22 01 2018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2019-04-06T15:53:50Z</dcterms:created>
  <dcterms:modified xsi:type="dcterms:W3CDTF">2019-04-06T15:56:03Z</dcterms:modified>
</cp:coreProperties>
</file>