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74" r:id="rId12"/>
    <p:sldId id="265" r:id="rId13"/>
    <p:sldId id="257" r:id="rId14"/>
    <p:sldId id="266" r:id="rId15"/>
    <p:sldId id="268" r:id="rId16"/>
    <p:sldId id="269" r:id="rId17"/>
    <p:sldId id="270" r:id="rId18"/>
    <p:sldId id="271" r:id="rId19"/>
    <p:sldId id="272" r:id="rId20"/>
    <p:sldId id="277" r:id="rId21"/>
    <p:sldId id="278" r:id="rId22"/>
    <p:sldId id="279" r:id="rId23"/>
    <p:sldId id="273" r:id="rId24"/>
    <p:sldId id="275" r:id="rId25"/>
    <p:sldId id="276" r:id="rId26"/>
    <p:sldId id="280" r:id="rId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GQTZa3O2lkHlmgISRk2tQ" hashData="YAGc0fnATtNChUKPhRSX3y3rny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FF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>
        <p:scale>
          <a:sx n="60" d="100"/>
          <a:sy n="60" d="100"/>
        </p:scale>
        <p:origin x="-1638" y="-5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4F76-2B96-45EE-9A5E-02FCBEA50FD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94F0C-9163-4E20-8615-2FBAB3657845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AD7AC-09D7-41D7-8FA3-85CB2237BD1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D8AB27-D525-4AD0-AACB-A2808E9ED944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B723B-08C8-40CA-A57D-B8E9372E9DE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9F115-E723-41FA-9AE8-340007B83BC5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11A7C-E51A-4FF4-B9F6-AF4758BE2B89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B58CB7-10A5-4B07-AA39-6F51429EC414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59BC9-1353-4C62-828C-38FC7842C4E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B7A3E0-161B-4D4E-8D20-5A4B6E00F4E1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A4146E-0462-4C17-BC14-A046C06CEF62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63EF32-548D-4333-8FE0-031AC8B587BA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colette beaudry\Bureau\Mexico\beau 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D:\DOCUMENTS\SIGNATURES JOZY PPS\sigle de music\2 SPEAKERS BEA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943600"/>
            <a:ext cx="1839913" cy="9144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643174" y="428604"/>
            <a:ext cx="367921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Showcard Gothic" pitchFamily="82" charset="0"/>
              </a:rPr>
              <a:t>MÉXICO</a:t>
            </a:r>
            <a:endParaRPr lang="es-ES" sz="7200" dirty="0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ransition advTm="8144">
    <p:sndAc>
      <p:stSnd>
        <p:snd r:embed="rId2" name="Luis Mariano - Mex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colette beaudry\Bureau\Mexico\255434467LhLjYx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48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colette beaudry\Bureau\Mexico\255440156TnBkTR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16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colette beaudry\Bureau\Mexico\255441505MTuaoQ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8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colette beaudry\Bureau\Mexico\255451537VXFQOz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8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colette beaudry\Bureau\Mexico\255461835iFbpqi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3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colette beaudry\Bureau\Mexico\255462702zdGdFw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3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colette beaudry\Bureau\Mexico\255435091XSRsgm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9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colette beaudry\Bureau\Mexico\255466441himEAz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8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colette beaudry\Bureau\Mexico\255486027aGvENw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6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colette beaudry\Bureau\Mexico\255482957FbSkWF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4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colette beaudry\Bureau\Mexico\255431968YTEGkp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76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colette beaudry\Bureau\Mexico\255434817UARMww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9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colette beaudry\Bureau\Mexico\255441751mIzfiZ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7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colette beaudry\Bureau\Mexico\255443796RDoAwv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28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colette beaudry\Bureau\Mexico\255449482mbramJ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8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colette beaudry\Bureau\Mexico\255463294PtspIo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2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colette beaudry\Bureau\Mexico\255453693ftFLYu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000" y="1720850"/>
            <a:ext cx="5080000" cy="3416300"/>
          </a:xfrm>
          <a:prstGeom prst="rect">
            <a:avLst/>
          </a:prstGeom>
          <a:noFill/>
        </p:spPr>
      </p:pic>
      <p:pic>
        <p:nvPicPr>
          <p:cNvPr id="18435" name="Picture 3" descr="C:\Documents and Settings\colette beaudry\Bureau\Mexico\255442357WYedHi_p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176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Documents and Settings\colette beaudry\Bureau\Mexico\255433621VdEJub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96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colette beaudry\Bureau\Mexico\255438533NVymcR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colette beaudry\Bureau\Mexico\255442068cwnaWI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</p:spPr>
      </p:pic>
    </p:spTree>
  </p:cSld>
  <p:clrMapOvr>
    <a:masterClrMapping/>
  </p:clrMapOvr>
  <p:transition advTm="808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colette beaudry\Bureau\Mexico\255479979ZnNvmY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16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colette beaudry\Bureau\Mexico\255476423tOciqb_p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2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D:\DOCUMENTS\SIGNATURES JOZY PPS\jozy5so de eliz..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5763" y="2643182"/>
            <a:ext cx="6218237" cy="4411662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-285776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  <a:t/>
            </a:r>
            <a:b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</a:br>
            <a: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  <a:t>La </a:t>
            </a:r>
            <a:r>
              <a:rPr lang="es-ES" sz="3600" dirty="0" smtClean="0">
                <a:solidFill>
                  <a:srgbClr val="FFFF00"/>
                </a:solidFill>
                <a:latin typeface="Showcard Gothic" pitchFamily="82" charset="0"/>
              </a:rPr>
              <a:t> felicidad  no  es  un  </a:t>
            </a:r>
            <a: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  <a:t>gran diamante, </a:t>
            </a:r>
            <a:r>
              <a:rPr lang="es-ES" sz="3600" dirty="0" smtClean="0">
                <a:solidFill>
                  <a:srgbClr val="FFFF00"/>
                </a:solidFill>
                <a:latin typeface="Showcard Gothic" pitchFamily="82" charset="0"/>
              </a:rPr>
              <a:t> es  un  mosaico  </a:t>
            </a:r>
            <a: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  <a:t>de pequeñas </a:t>
            </a:r>
            <a:r>
              <a:rPr lang="es-ES" sz="3600" dirty="0" smtClean="0">
                <a:solidFill>
                  <a:srgbClr val="FFFF00"/>
                </a:solidFill>
                <a:latin typeface="Showcard Gothic" pitchFamily="82" charset="0"/>
              </a:rPr>
              <a:t> piedras  dispuestas </a:t>
            </a:r>
            <a:r>
              <a:rPr lang="es-ES" sz="3600" dirty="0">
                <a:solidFill>
                  <a:srgbClr val="FFFF00"/>
                </a:solidFill>
                <a:latin typeface="Showcard Gothic" pitchFamily="82" charset="0"/>
              </a:rPr>
              <a:t>armoniosamente.</a:t>
            </a:r>
          </a:p>
          <a:p>
            <a:r>
              <a:rPr lang="es-ES" sz="3600" dirty="0" smtClean="0"/>
              <a:t/>
            </a:r>
            <a:br>
              <a:rPr lang="es-ES" sz="3600" dirty="0" smtClean="0"/>
            </a:br>
            <a:endParaRPr lang="en-GB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Mexico - Jozy .. 22 01 2018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Mexico - Jozy .. 22 01 2018</Template>
  <TotalTime>18</TotalTime>
  <Words>17</Words>
  <Application>Microsoft PowerPoint</Application>
  <PresentationFormat>Presentación en pantalla (4:3)</PresentationFormat>
  <Paragraphs>5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Times New Roman</vt:lpstr>
      <vt:lpstr>Book Antiqua</vt:lpstr>
      <vt:lpstr>Mexique - Mexico - Jozy .. 22 01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11</cp:revision>
  <dcterms:created xsi:type="dcterms:W3CDTF">2018-11-11T09:05:55Z</dcterms:created>
  <dcterms:modified xsi:type="dcterms:W3CDTF">2018-11-11T09:24:08Z</dcterms:modified>
</cp:coreProperties>
</file>