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70" r:id="rId4"/>
    <p:sldId id="258" r:id="rId5"/>
    <p:sldId id="259" r:id="rId6"/>
    <p:sldId id="263" r:id="rId7"/>
    <p:sldId id="264" r:id="rId8"/>
    <p:sldId id="266" r:id="rId9"/>
    <p:sldId id="279" r:id="rId10"/>
    <p:sldId id="267" r:id="rId11"/>
    <p:sldId id="268" r:id="rId12"/>
    <p:sldId id="269" r:id="rId13"/>
    <p:sldId id="271" r:id="rId14"/>
    <p:sldId id="273" r:id="rId15"/>
    <p:sldId id="275" r:id="rId16"/>
    <p:sldId id="274" r:id="rId17"/>
    <p:sldId id="276" r:id="rId18"/>
    <p:sldId id="278" r:id="rId19"/>
    <p:sldId id="282" r:id="rId20"/>
    <p:sldId id="283" r:id="rId21"/>
    <p:sldId id="284" r:id="rId22"/>
    <p:sldId id="285" r:id="rId23"/>
    <p:sldId id="294" r:id="rId24"/>
    <p:sldId id="287" r:id="rId25"/>
    <p:sldId id="289" r:id="rId26"/>
    <p:sldId id="291" r:id="rId27"/>
    <p:sldId id="292" r:id="rId28"/>
    <p:sldId id="296" r:id="rId29"/>
    <p:sldId id="297" r:id="rId30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Fp+rNWNQHBCvM/wpbkyXw==" hashData="b+PsgP1z7M52Yem/cib/CTq4Fs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10D61-DA3A-4FB0-99C2-99DECAD888D5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37032-96E6-40DF-B197-8F1A8EB7271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F26B6-2F6A-4475-A312-505E0939CE33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8E089-8523-40BC-B441-0B079DCA726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C33EA-FC98-4CCC-BF86-6F5655E0D290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1DFB1-560B-4925-A626-00B857F112E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8B6F4-BC0D-4757-8259-BC20F01C49A3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0B15C-312E-46EC-9B95-3C287F6F936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C59E8-4EAC-44E5-BD4D-D461B5A70A73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5114A-2A21-4CF2-9EE3-5F17A6EC35E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24F3C-6EE5-41D1-BC62-E388F31B52D4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77250-A535-409D-BF21-CBC9CE16989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E8911-951C-4F46-A148-BAAD959C27F6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7EDFF-FA38-4F87-A8B7-D768F5C0786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825AF-4326-42ED-8A00-67FC4E10D1FA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C649C-20AB-4EFD-B891-43A1A0E55F3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CC760-9290-4323-98FD-46D2A1A8BF38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BD34B-80E8-4497-969D-3757A287AE0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C523D-61BA-4AAD-A45F-642A017C7BFC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04A0C-357F-497C-AE6E-AA04DA5DB10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4EF59-BB47-4F9A-8007-8EFBE27433FA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9B35C-4388-43C4-B9AB-4E331494716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AAEA09-3C91-4DF5-9A3E-DE40CD7EED99}" type="datetimeFigureOut">
              <a:rPr lang="fr-FR"/>
              <a:pPr>
                <a:defRPr/>
              </a:pPr>
              <a:t>28/04/2015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D5C3C4-5220-4284-9415-D3FFF690DE0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ertification-au-mexique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4067175" y="333375"/>
            <a:ext cx="44577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 dirty="0" err="1" smtClean="0">
                <a:ln w="9525">
                  <a:solidFill>
                    <a:srgbClr val="FFC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Ginko"/>
              </a:rPr>
              <a:t>Mexico</a:t>
            </a:r>
            <a:endParaRPr lang="es-ES" sz="3600" kern="10" spc="720" dirty="0">
              <a:ln w="9525">
                <a:solidFill>
                  <a:srgbClr val="FFC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Ginko"/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323850" y="5876925"/>
            <a:ext cx="4032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000" dirty="0">
                <a:solidFill>
                  <a:srgbClr val="FFC000"/>
                </a:solidFill>
                <a:latin typeface="Fiolex Girls" pitchFamily="34" charset="0"/>
              </a:rPr>
              <a:t>Diaporama de Gi</a:t>
            </a:r>
          </a:p>
        </p:txBody>
      </p:sp>
    </p:spTree>
  </p:cSld>
  <p:clrMapOvr>
    <a:masterClrMapping/>
  </p:clrMapOvr>
  <p:transition advTm="15000">
    <p:sndAc>
      <p:stSnd loop="1">
        <p:snd r:embed="rId2" name="Le Chili - Atacama le desert des fleurs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te_mexiqu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00"/>
            <a:ext cx="9144000" cy="675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6x768_fond-ecran-construction-mexique-00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960x854_fond-ecran-construction-mexique-005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138" y="0"/>
            <a:ext cx="77041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20x1080_fond-ecran-construction-mexique-0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613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920x1080_fond-ecran-construction-mexique-010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613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920x1200_fond-ecran-construction-mexique-001.jpg"/>
          <p:cNvPicPr>
            <a:picLocks noGrp="1" noChangeAspect="1"/>
          </p:cNvPicPr>
          <p:nvPr isPhoto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20x1200_fond-ecran-construction-mexique-00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20x1440_fond-ecran-construction-mexique-00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60x1440_fond-ecran-construction-mexique-00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5175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-ecran-construction-mexique-00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acapul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elles-images-mexique-cancun-big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cancun-mexiqu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imay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-ecran-construction-mexique-0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ond-ecran-construction-mexique-00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ond-ecran-construction-mexique-00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fond-ecran-construction-mexique-00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fond-ecran-construction-mexique-0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-ecran-construction-mexique-01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-ecran-construction-mexique-0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s-mexique-big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-mexique...-680x36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76313"/>
            <a:ext cx="9144000" cy="490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le-mexique...-1024x768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ture-vie-crique_mexique-big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le-nouveau-mexiqu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mexique-maison-puerto-morelos-big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mexique051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mexique-tulum-big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nterrey-centr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"/>
            <a:ext cx="91440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vdn-mexique-20090808114113_to_byblos_dg_pho_amb_tulum-mexique_20060807094425-1-big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900113" y="549275"/>
            <a:ext cx="41767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Curlz MT" pitchFamily="82" charset="0"/>
              </a:rPr>
              <a:t>Création de GI : Octobre 2014</a:t>
            </a:r>
          </a:p>
          <a:p>
            <a:r>
              <a:rPr lang="fr-FR">
                <a:solidFill>
                  <a:schemeClr val="bg1"/>
                </a:solidFill>
                <a:latin typeface="Curlz MT" pitchFamily="82" charset="0"/>
              </a:rPr>
              <a:t>Images du Web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-mexique-ginet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le-mexique-ginette</Template>
  <TotalTime>3</TotalTime>
  <Words>29</Words>
  <Application>Microsoft Office PowerPoint</Application>
  <PresentationFormat>Presentación en pantalla (4:3)</PresentationFormat>
  <Paragraphs>6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5" baseType="lpstr">
      <vt:lpstr>Arial</vt:lpstr>
      <vt:lpstr>Calibri</vt:lpstr>
      <vt:lpstr>Fiolex Girls</vt:lpstr>
      <vt:lpstr>Curlz MT</vt:lpstr>
      <vt:lpstr>Times New Roman</vt:lpstr>
      <vt:lpstr>le-mexique-ginette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2015-04-28T19:46:42Z</dcterms:created>
  <dcterms:modified xsi:type="dcterms:W3CDTF">2015-04-28T19:50:26Z</dcterms:modified>
</cp:coreProperties>
</file>