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0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21.xml" ContentType="application/vnd.openxmlformats-officedocument.theme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22.xml" ContentType="application/vnd.openxmlformats-officedocument.theme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3.xml" ContentType="application/vnd.openxmlformats-officedocument.theme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24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25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theme/theme26.xml" ContentType="application/vnd.openxmlformats-officedocument.theme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theme/theme27.xml" ContentType="application/vnd.openxmlformats-officedocument.theme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theme/theme28.xml" ContentType="application/vnd.openxmlformats-officedocument.theme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theme/theme29.xml" ContentType="application/vnd.openxmlformats-officedocument.theme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theme/theme30.xml" ContentType="application/vnd.openxmlformats-officedocument.theme+xml"/>
  <Override PartName="/ppt/slideLayouts/slideLayout331.xml" ContentType="application/vnd.openxmlformats-officedocument.presentationml.slideLayout+xml"/>
  <Override PartName="/ppt/theme/theme31.xml" ContentType="application/vnd.openxmlformats-officedocument.theme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theme/theme32.xml" ContentType="application/vnd.openxmlformats-officedocument.theme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theme/theme33.xml" ContentType="application/vnd.openxmlformats-officedocument.theme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theme/theme34.xml" ContentType="application/vnd.openxmlformats-officedocument.theme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theme/theme35.xml" ContentType="application/vnd.openxmlformats-officedocument.theme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theme/theme36.xml" ContentType="application/vnd.openxmlformats-officedocument.theme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theme/theme37.xml" ContentType="application/vnd.openxmlformats-officedocument.theme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theme/theme38.xml" ContentType="application/vnd.openxmlformats-officedocument.theme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theme/theme39.xml" ContentType="application/vnd.openxmlformats-officedocument.theme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theme/theme40.xml" ContentType="application/vnd.openxmlformats-officedocument.theme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theme/theme41.xml" ContentType="application/vnd.openxmlformats-officedocument.theme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theme/theme42.xml" ContentType="application/vnd.openxmlformats-officedocument.theme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theme/theme43.xml" ContentType="application/vnd.openxmlformats-officedocument.theme+xml"/>
  <Override PartName="/ppt/slideLayouts/slideLayout464.xml" ContentType="application/vnd.openxmlformats-officedocument.presentationml.slideLayout+xml"/>
  <Override PartName="/ppt/theme/theme44.xml" ContentType="application/vnd.openxmlformats-officedocument.theme+xml"/>
  <Override PartName="/ppt/theme/theme4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68" r:id="rId10"/>
    <p:sldMasterId id="2147483780" r:id="rId11"/>
    <p:sldMasterId id="2147483792" r:id="rId12"/>
    <p:sldMasterId id="2147483804" r:id="rId13"/>
    <p:sldMasterId id="2147483816" r:id="rId14"/>
    <p:sldMasterId id="2147483828" r:id="rId15"/>
    <p:sldMasterId id="2147483840" r:id="rId16"/>
    <p:sldMasterId id="2147483852" r:id="rId17"/>
    <p:sldMasterId id="2147483864" r:id="rId18"/>
    <p:sldMasterId id="2147483876" r:id="rId19"/>
    <p:sldMasterId id="2147483888" r:id="rId20"/>
    <p:sldMasterId id="2147483900" r:id="rId21"/>
    <p:sldMasterId id="2147483912" r:id="rId22"/>
    <p:sldMasterId id="2147483924" r:id="rId23"/>
    <p:sldMasterId id="2147483936" r:id="rId24"/>
    <p:sldMasterId id="2147483948" r:id="rId25"/>
    <p:sldMasterId id="2147483960" r:id="rId26"/>
    <p:sldMasterId id="2147483972" r:id="rId27"/>
    <p:sldMasterId id="2147483984" r:id="rId28"/>
    <p:sldMasterId id="2147483996" r:id="rId29"/>
    <p:sldMasterId id="2147484008" r:id="rId30"/>
    <p:sldMasterId id="2147484020" r:id="rId31"/>
    <p:sldMasterId id="2147484022" r:id="rId32"/>
    <p:sldMasterId id="2147484034" r:id="rId33"/>
    <p:sldMasterId id="2147484046" r:id="rId34"/>
    <p:sldMasterId id="2147484070" r:id="rId35"/>
    <p:sldMasterId id="2147484082" r:id="rId36"/>
    <p:sldMasterId id="2147484094" r:id="rId37"/>
    <p:sldMasterId id="2147484106" r:id="rId38"/>
    <p:sldMasterId id="2147484118" r:id="rId39"/>
    <p:sldMasterId id="2147484130" r:id="rId40"/>
    <p:sldMasterId id="2147484142" r:id="rId41"/>
    <p:sldMasterId id="2147484154" r:id="rId42"/>
    <p:sldMasterId id="2147484166" r:id="rId43"/>
    <p:sldMasterId id="2147484178" r:id="rId44"/>
  </p:sldMasterIdLst>
  <p:notesMasterIdLst>
    <p:notesMasterId r:id="rId101"/>
  </p:notesMasterIdLst>
  <p:sldIdLst>
    <p:sldId id="256" r:id="rId45"/>
    <p:sldId id="331" r:id="rId46"/>
    <p:sldId id="369" r:id="rId47"/>
    <p:sldId id="333" r:id="rId48"/>
    <p:sldId id="317" r:id="rId49"/>
    <p:sldId id="318" r:id="rId50"/>
    <p:sldId id="334" r:id="rId51"/>
    <p:sldId id="335" r:id="rId52"/>
    <p:sldId id="336" r:id="rId53"/>
    <p:sldId id="337" r:id="rId54"/>
    <p:sldId id="338" r:id="rId55"/>
    <p:sldId id="319" r:id="rId56"/>
    <p:sldId id="339" r:id="rId57"/>
    <p:sldId id="320" r:id="rId58"/>
    <p:sldId id="340" r:id="rId59"/>
    <p:sldId id="341" r:id="rId60"/>
    <p:sldId id="342" r:id="rId61"/>
    <p:sldId id="343" r:id="rId62"/>
    <p:sldId id="349" r:id="rId63"/>
    <p:sldId id="344" r:id="rId64"/>
    <p:sldId id="345" r:id="rId65"/>
    <p:sldId id="279" r:id="rId66"/>
    <p:sldId id="346" r:id="rId67"/>
    <p:sldId id="347" r:id="rId68"/>
    <p:sldId id="370" r:id="rId69"/>
    <p:sldId id="348" r:id="rId70"/>
    <p:sldId id="321" r:id="rId71"/>
    <p:sldId id="350" r:id="rId72"/>
    <p:sldId id="351" r:id="rId73"/>
    <p:sldId id="352" r:id="rId74"/>
    <p:sldId id="353" r:id="rId75"/>
    <p:sldId id="354" r:id="rId76"/>
    <p:sldId id="355" r:id="rId77"/>
    <p:sldId id="356" r:id="rId78"/>
    <p:sldId id="357" r:id="rId79"/>
    <p:sldId id="322" r:id="rId80"/>
    <p:sldId id="323" r:id="rId81"/>
    <p:sldId id="324" r:id="rId82"/>
    <p:sldId id="358" r:id="rId83"/>
    <p:sldId id="359" r:id="rId84"/>
    <p:sldId id="325" r:id="rId85"/>
    <p:sldId id="360" r:id="rId86"/>
    <p:sldId id="371" r:id="rId87"/>
    <p:sldId id="362" r:id="rId88"/>
    <p:sldId id="364" r:id="rId89"/>
    <p:sldId id="363" r:id="rId90"/>
    <p:sldId id="365" r:id="rId91"/>
    <p:sldId id="366" r:id="rId92"/>
    <p:sldId id="326" r:id="rId93"/>
    <p:sldId id="327" r:id="rId94"/>
    <p:sldId id="367" r:id="rId95"/>
    <p:sldId id="311" r:id="rId96"/>
    <p:sldId id="312" r:id="rId97"/>
    <p:sldId id="313" r:id="rId98"/>
    <p:sldId id="314" r:id="rId99"/>
    <p:sldId id="372" r:id="rId100"/>
  </p:sldIdLst>
  <p:sldSz cx="9144000" cy="6858000" type="screen4x3"/>
  <p:notesSz cx="6858000" cy="9144000"/>
  <p:photoAlbum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C3E6"/>
    <a:srgbClr val="477F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66" y="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47" Type="http://schemas.openxmlformats.org/officeDocument/2006/relationships/slide" Target="slides/slide3.xml"/><Relationship Id="rId63" Type="http://schemas.openxmlformats.org/officeDocument/2006/relationships/slide" Target="slides/slide19.xml"/><Relationship Id="rId68" Type="http://schemas.openxmlformats.org/officeDocument/2006/relationships/slide" Target="slides/slide24.xml"/><Relationship Id="rId84" Type="http://schemas.openxmlformats.org/officeDocument/2006/relationships/slide" Target="slides/slide40.xml"/><Relationship Id="rId89" Type="http://schemas.openxmlformats.org/officeDocument/2006/relationships/slide" Target="slides/slide45.xml"/><Relationship Id="rId16" Type="http://schemas.openxmlformats.org/officeDocument/2006/relationships/slideMaster" Target="slideMasters/slideMaster16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53" Type="http://schemas.openxmlformats.org/officeDocument/2006/relationships/slide" Target="slides/slide9.xml"/><Relationship Id="rId58" Type="http://schemas.openxmlformats.org/officeDocument/2006/relationships/slide" Target="slides/slide14.xml"/><Relationship Id="rId74" Type="http://schemas.openxmlformats.org/officeDocument/2006/relationships/slide" Target="slides/slide30.xml"/><Relationship Id="rId79" Type="http://schemas.openxmlformats.org/officeDocument/2006/relationships/slide" Target="slides/slide35.xml"/><Relationship Id="rId10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46.xml"/><Relationship Id="rId95" Type="http://schemas.openxmlformats.org/officeDocument/2006/relationships/slide" Target="slides/slide51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43" Type="http://schemas.openxmlformats.org/officeDocument/2006/relationships/slideMaster" Target="slideMasters/slideMaster43.xml"/><Relationship Id="rId48" Type="http://schemas.openxmlformats.org/officeDocument/2006/relationships/slide" Target="slides/slide4.xml"/><Relationship Id="rId64" Type="http://schemas.openxmlformats.org/officeDocument/2006/relationships/slide" Target="slides/slide20.xml"/><Relationship Id="rId69" Type="http://schemas.openxmlformats.org/officeDocument/2006/relationships/slide" Target="slides/slide25.xml"/><Relationship Id="rId80" Type="http://schemas.openxmlformats.org/officeDocument/2006/relationships/slide" Target="slides/slide36.xml"/><Relationship Id="rId85" Type="http://schemas.openxmlformats.org/officeDocument/2006/relationships/slide" Target="slides/slide41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59" Type="http://schemas.openxmlformats.org/officeDocument/2006/relationships/slide" Target="slides/slide15.xml"/><Relationship Id="rId103" Type="http://schemas.openxmlformats.org/officeDocument/2006/relationships/viewProps" Target="viewProps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54" Type="http://schemas.openxmlformats.org/officeDocument/2006/relationships/slide" Target="slides/slide10.xml"/><Relationship Id="rId62" Type="http://schemas.openxmlformats.org/officeDocument/2006/relationships/slide" Target="slides/slide18.xml"/><Relationship Id="rId70" Type="http://schemas.openxmlformats.org/officeDocument/2006/relationships/slide" Target="slides/slide26.xml"/><Relationship Id="rId75" Type="http://schemas.openxmlformats.org/officeDocument/2006/relationships/slide" Target="slides/slide31.xml"/><Relationship Id="rId83" Type="http://schemas.openxmlformats.org/officeDocument/2006/relationships/slide" Target="slides/slide39.xml"/><Relationship Id="rId88" Type="http://schemas.openxmlformats.org/officeDocument/2006/relationships/slide" Target="slides/slide44.xml"/><Relationship Id="rId91" Type="http://schemas.openxmlformats.org/officeDocument/2006/relationships/slide" Target="slides/slide47.xml"/><Relationship Id="rId96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" Target="slides/slide5.xml"/><Relationship Id="rId57" Type="http://schemas.openxmlformats.org/officeDocument/2006/relationships/slide" Target="slides/slide13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Master" Target="slideMasters/slideMaster44.xml"/><Relationship Id="rId52" Type="http://schemas.openxmlformats.org/officeDocument/2006/relationships/slide" Target="slides/slide8.xml"/><Relationship Id="rId60" Type="http://schemas.openxmlformats.org/officeDocument/2006/relationships/slide" Target="slides/slide16.xml"/><Relationship Id="rId65" Type="http://schemas.openxmlformats.org/officeDocument/2006/relationships/slide" Target="slides/slide21.xml"/><Relationship Id="rId73" Type="http://schemas.openxmlformats.org/officeDocument/2006/relationships/slide" Target="slides/slide29.xml"/><Relationship Id="rId78" Type="http://schemas.openxmlformats.org/officeDocument/2006/relationships/slide" Target="slides/slide34.xml"/><Relationship Id="rId81" Type="http://schemas.openxmlformats.org/officeDocument/2006/relationships/slide" Target="slides/slide37.xml"/><Relationship Id="rId86" Type="http://schemas.openxmlformats.org/officeDocument/2006/relationships/slide" Target="slides/slide42.xml"/><Relationship Id="rId94" Type="http://schemas.openxmlformats.org/officeDocument/2006/relationships/slide" Target="slides/slide50.xml"/><Relationship Id="rId99" Type="http://schemas.openxmlformats.org/officeDocument/2006/relationships/slide" Target="slides/slide55.xml"/><Relationship Id="rId10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34" Type="http://schemas.openxmlformats.org/officeDocument/2006/relationships/slideMaster" Target="slideMasters/slideMaster34.xml"/><Relationship Id="rId50" Type="http://schemas.openxmlformats.org/officeDocument/2006/relationships/slide" Target="slides/slide6.xml"/><Relationship Id="rId55" Type="http://schemas.openxmlformats.org/officeDocument/2006/relationships/slide" Target="slides/slide11.xml"/><Relationship Id="rId76" Type="http://schemas.openxmlformats.org/officeDocument/2006/relationships/slide" Target="slides/slide32.xml"/><Relationship Id="rId97" Type="http://schemas.openxmlformats.org/officeDocument/2006/relationships/slide" Target="slides/slide53.xml"/><Relationship Id="rId104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27.xml"/><Relationship Id="rId92" Type="http://schemas.openxmlformats.org/officeDocument/2006/relationships/slide" Target="slides/slide48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Master" Target="slideMasters/slideMaster40.xml"/><Relationship Id="rId45" Type="http://schemas.openxmlformats.org/officeDocument/2006/relationships/slide" Target="slides/slide1.xml"/><Relationship Id="rId66" Type="http://schemas.openxmlformats.org/officeDocument/2006/relationships/slide" Target="slides/slide22.xml"/><Relationship Id="rId87" Type="http://schemas.openxmlformats.org/officeDocument/2006/relationships/slide" Target="slides/slide43.xml"/><Relationship Id="rId61" Type="http://schemas.openxmlformats.org/officeDocument/2006/relationships/slide" Target="slides/slide17.xml"/><Relationship Id="rId82" Type="http://schemas.openxmlformats.org/officeDocument/2006/relationships/slide" Target="slides/slide38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56" Type="http://schemas.openxmlformats.org/officeDocument/2006/relationships/slide" Target="slides/slide12.xml"/><Relationship Id="rId77" Type="http://schemas.openxmlformats.org/officeDocument/2006/relationships/slide" Target="slides/slide33.xml"/><Relationship Id="rId100" Type="http://schemas.openxmlformats.org/officeDocument/2006/relationships/slide" Target="slides/slide56.xml"/><Relationship Id="rId105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7.xml"/><Relationship Id="rId72" Type="http://schemas.openxmlformats.org/officeDocument/2006/relationships/slide" Target="slides/slide28.xml"/><Relationship Id="rId93" Type="http://schemas.openxmlformats.org/officeDocument/2006/relationships/slide" Target="slides/slide49.xml"/><Relationship Id="rId98" Type="http://schemas.openxmlformats.org/officeDocument/2006/relationships/slide" Target="slides/slide54.xml"/><Relationship Id="rId3" Type="http://schemas.openxmlformats.org/officeDocument/2006/relationships/slideMaster" Target="slideMasters/slideMaster3.xml"/><Relationship Id="rId25" Type="http://schemas.openxmlformats.org/officeDocument/2006/relationships/slideMaster" Target="slideMasters/slideMaster25.xml"/><Relationship Id="rId46" Type="http://schemas.openxmlformats.org/officeDocument/2006/relationships/slide" Target="slides/slide2.xml"/><Relationship Id="rId67" Type="http://schemas.openxmlformats.org/officeDocument/2006/relationships/slide" Target="slides/slide2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F09E93-302A-43F1-B962-9E50E2A10CA6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1496E5-3EFB-4E89-BBB5-9AEC3145089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58638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CEEDF-78A2-4C2C-8C84-E4BE798FD2DB}" type="slidenum">
              <a:rPr lang="es-ES" smtClean="0">
                <a:solidFill>
                  <a:prstClr val="black"/>
                </a:solidFill>
              </a:rPr>
              <a:pPr/>
              <a:t>2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8868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4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5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6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7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CEEDF-78A2-4C2C-8C84-E4BE798FD2DB}" type="slidenum">
              <a:rPr lang="es-ES" smtClean="0">
                <a:solidFill>
                  <a:prstClr val="black"/>
                </a:solidFill>
              </a:rPr>
              <a:pPr/>
              <a:t>8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188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9</a:t>
            </a:fld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10</a:t>
            </a:fld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11</a:t>
            </a:fld>
            <a:endParaRPr lang="es-ES_trad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12</a:t>
            </a:fld>
            <a:endParaRPr lang="es-ES_trad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13</a:t>
            </a:fld>
            <a:endParaRPr lang="es-ES_trad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14</a:t>
            </a:fld>
            <a:endParaRPr lang="es-ES_trad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15</a:t>
            </a:fld>
            <a:endParaRPr lang="es-ES_trad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16</a:t>
            </a:fld>
            <a:endParaRPr lang="es-ES_trad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17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438954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18</a:t>
            </a:fld>
            <a:endParaRPr lang="es-ES_trad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19</a:t>
            </a:fld>
            <a:endParaRPr lang="es-ES_tradn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20</a:t>
            </a:fld>
            <a:endParaRPr lang="es-ES_tradn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21</a:t>
            </a:fld>
            <a:endParaRPr lang="es-ES_tradn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22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98716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23</a:t>
            </a:fld>
            <a:endParaRPr lang="es-ES_tradn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24</a:t>
            </a:fld>
            <a:endParaRPr lang="es-ES_tradn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>
                <a:solidFill>
                  <a:prstClr val="black"/>
                </a:solidFill>
              </a:rPr>
              <a:pPr/>
              <a:t>26</a:t>
            </a:fld>
            <a:endParaRPr lang="es-ES_trad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47704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27</a:t>
            </a:fld>
            <a:endParaRPr lang="es-ES_tradn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AC23BC-A1CE-48D7-8F7A-42DC4A0871EB}" type="slidenum">
              <a:rPr lang="es-ES_tradnl" smtClean="0">
                <a:solidFill>
                  <a:prstClr val="black"/>
                </a:solidFill>
              </a:rPr>
              <a:pPr/>
              <a:t>28</a:t>
            </a:fld>
            <a:endParaRPr lang="es-ES_trad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9110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CEEDF-78A2-4C2C-8C84-E4BE798FD2DB}" type="slidenum">
              <a:rPr lang="es-ES" smtClean="0">
                <a:solidFill>
                  <a:prstClr val="black"/>
                </a:solidFill>
              </a:rPr>
              <a:pPr/>
              <a:t>29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20584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1921619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31</a:t>
            </a:fld>
            <a:endParaRPr lang="es-ES_tradn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32</a:t>
            </a:fld>
            <a:endParaRPr lang="es-ES_tradnl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33</a:t>
            </a:fld>
            <a:endParaRPr lang="es-ES_tradn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34</a:t>
            </a:fld>
            <a:endParaRPr lang="es-ES_tradn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35</a:t>
            </a:fld>
            <a:endParaRPr lang="es-ES_tradnl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36</a:t>
            </a:fld>
            <a:endParaRPr lang="es-ES_tradnl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37</a:t>
            </a:fld>
            <a:endParaRPr lang="es-ES_tradnl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38</a:t>
            </a:fld>
            <a:endParaRPr lang="es-ES_tradnl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39</a:t>
            </a:fld>
            <a:endParaRPr lang="es-ES_tradnl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40</a:t>
            </a:fld>
            <a:endParaRPr lang="es-ES_tradnl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41</a:t>
            </a:fld>
            <a:endParaRPr lang="es-ES_tradnl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42</a:t>
            </a:fld>
            <a:endParaRPr lang="es-ES_tradnl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44</a:t>
            </a:fld>
            <a:endParaRPr lang="es-ES_tradnl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45</a:t>
            </a:fld>
            <a:endParaRPr lang="es-ES_tradnl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46</a:t>
            </a:fld>
            <a:endParaRPr lang="es-ES_tradnl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47</a:t>
            </a:fld>
            <a:endParaRPr lang="es-ES_tradnl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48</a:t>
            </a:fld>
            <a:endParaRPr lang="es-ES_tradnl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49</a:t>
            </a:fld>
            <a:endParaRPr lang="es-ES_tradnl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50</a:t>
            </a:fld>
            <a:endParaRPr lang="es-ES_tradnl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51</a:t>
            </a:fld>
            <a:endParaRPr lang="es-ES_tradnl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52</a:t>
            </a:fld>
            <a:endParaRPr lang="es-ES_tradnl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53</a:t>
            </a:fld>
            <a:endParaRPr lang="es-ES_tradnl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54</a:t>
            </a:fld>
            <a:endParaRPr lang="es-ES_tradnl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55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230387"/>
      </p:ext>
    </p:extLst>
  </p:cSld>
  <p:clrMapOvr>
    <a:masterClrMapping/>
  </p:clrMapOvr>
  <p:transition advTm="7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214252"/>
      </p:ext>
    </p:extLst>
  </p:cSld>
  <p:clrMapOvr>
    <a:masterClrMapping/>
  </p:clrMapOvr>
  <p:transition advTm="7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151043"/>
      </p:ext>
    </p:extLst>
  </p:cSld>
  <p:clrMapOvr>
    <a:masterClrMapping/>
  </p:clrMapOvr>
  <p:transition advTm="7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09873"/>
      </p:ext>
    </p:extLst>
  </p:cSld>
  <p:clrMapOvr>
    <a:masterClrMapping/>
  </p:clrMapOvr>
  <p:transition advTm="7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900918"/>
      </p:ext>
    </p:extLst>
  </p:cSld>
  <p:clrMapOvr>
    <a:masterClrMapping/>
  </p:clrMapOvr>
  <p:transition advTm="7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247319"/>
      </p:ext>
    </p:extLst>
  </p:cSld>
  <p:clrMapOvr>
    <a:masterClrMapping/>
  </p:clrMapOvr>
  <p:transition advTm="7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15369"/>
      </p:ext>
    </p:extLst>
  </p:cSld>
  <p:clrMapOvr>
    <a:masterClrMapping/>
  </p:clrMapOvr>
  <p:transition advTm="7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968121"/>
      </p:ext>
    </p:extLst>
  </p:cSld>
  <p:clrMapOvr>
    <a:masterClrMapping/>
  </p:clrMapOvr>
  <p:transition advTm="7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639152"/>
      </p:ext>
    </p:extLst>
  </p:cSld>
  <p:clrMapOvr>
    <a:masterClrMapping/>
  </p:clrMapOvr>
  <p:transition advTm="7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710258"/>
      </p:ext>
    </p:extLst>
  </p:cSld>
  <p:clrMapOvr>
    <a:masterClrMapping/>
  </p:clrMapOvr>
  <p:transition advTm="7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794445"/>
      </p:ext>
    </p:extLst>
  </p:cSld>
  <p:clrMapOvr>
    <a:masterClrMapping/>
  </p:clrMapOvr>
  <p:transition advTm="7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5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1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7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3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796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55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1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473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857940"/>
      </p:ext>
    </p:extLst>
  </p:cSld>
  <p:clrMapOvr>
    <a:masterClrMapping/>
  </p:clrMapOvr>
  <p:transition advTm="7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223877"/>
      </p:ext>
    </p:extLst>
  </p:cSld>
  <p:clrMapOvr>
    <a:masterClrMapping/>
  </p:clrMapOvr>
  <p:transition advTm="700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2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591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18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77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36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796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55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14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473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375687"/>
      </p:ext>
    </p:extLst>
  </p:cSld>
  <p:clrMapOvr>
    <a:masterClrMapping/>
  </p:clrMapOvr>
  <p:transition advTm="700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964736"/>
      </p:ext>
    </p:extLst>
  </p:cSld>
  <p:clrMapOvr>
    <a:masterClrMapping/>
  </p:clrMapOvr>
  <p:transition advTm="700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919" indent="0">
              <a:buNone/>
              <a:defRPr sz="2000" b="1"/>
            </a:lvl2pPr>
            <a:lvl3pPr marL="911843" indent="0">
              <a:buNone/>
              <a:defRPr sz="1800" b="1"/>
            </a:lvl3pPr>
            <a:lvl4pPr marL="1367768" indent="0">
              <a:buNone/>
              <a:defRPr sz="1600" b="1"/>
            </a:lvl4pPr>
            <a:lvl5pPr marL="1823688" indent="0">
              <a:buNone/>
              <a:defRPr sz="1600" b="1"/>
            </a:lvl5pPr>
            <a:lvl6pPr marL="2279613" indent="0">
              <a:buNone/>
              <a:defRPr sz="1600" b="1"/>
            </a:lvl6pPr>
            <a:lvl7pPr marL="2735531" indent="0">
              <a:buNone/>
              <a:defRPr sz="1600" b="1"/>
            </a:lvl7pPr>
            <a:lvl8pPr marL="3191447" indent="0">
              <a:buNone/>
              <a:defRPr sz="1600" b="1"/>
            </a:lvl8pPr>
            <a:lvl9pPr marL="36473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919" indent="0">
              <a:buNone/>
              <a:defRPr sz="2000" b="1"/>
            </a:lvl2pPr>
            <a:lvl3pPr marL="911843" indent="0">
              <a:buNone/>
              <a:defRPr sz="1800" b="1"/>
            </a:lvl3pPr>
            <a:lvl4pPr marL="1367768" indent="0">
              <a:buNone/>
              <a:defRPr sz="1600" b="1"/>
            </a:lvl4pPr>
            <a:lvl5pPr marL="1823688" indent="0">
              <a:buNone/>
              <a:defRPr sz="1600" b="1"/>
            </a:lvl5pPr>
            <a:lvl6pPr marL="2279613" indent="0">
              <a:buNone/>
              <a:defRPr sz="1600" b="1"/>
            </a:lvl6pPr>
            <a:lvl7pPr marL="2735531" indent="0">
              <a:buNone/>
              <a:defRPr sz="1600" b="1"/>
            </a:lvl7pPr>
            <a:lvl8pPr marL="3191447" indent="0">
              <a:buNone/>
              <a:defRPr sz="1600" b="1"/>
            </a:lvl8pPr>
            <a:lvl9pPr marL="36473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699534"/>
      </p:ext>
    </p:extLst>
  </p:cSld>
  <p:clrMapOvr>
    <a:masterClrMapping/>
  </p:clrMapOvr>
  <p:transition advTm="700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295819"/>
      </p:ext>
    </p:extLst>
  </p:cSld>
  <p:clrMapOvr>
    <a:masterClrMapping/>
  </p:clrMapOvr>
  <p:transition advTm="700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948523"/>
      </p:ext>
    </p:extLst>
  </p:cSld>
  <p:clrMapOvr>
    <a:masterClrMapping/>
  </p:clrMapOvr>
  <p:transition advTm="700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4" y="27307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5919" indent="0">
              <a:buNone/>
              <a:defRPr sz="1200"/>
            </a:lvl2pPr>
            <a:lvl3pPr marL="911843" indent="0">
              <a:buNone/>
              <a:defRPr sz="1000"/>
            </a:lvl3pPr>
            <a:lvl4pPr marL="1367768" indent="0">
              <a:buNone/>
              <a:defRPr sz="900"/>
            </a:lvl4pPr>
            <a:lvl5pPr marL="1823688" indent="0">
              <a:buNone/>
              <a:defRPr sz="900"/>
            </a:lvl5pPr>
            <a:lvl6pPr marL="2279613" indent="0">
              <a:buNone/>
              <a:defRPr sz="900"/>
            </a:lvl6pPr>
            <a:lvl7pPr marL="2735531" indent="0">
              <a:buNone/>
              <a:defRPr sz="900"/>
            </a:lvl7pPr>
            <a:lvl8pPr marL="3191447" indent="0">
              <a:buNone/>
              <a:defRPr sz="900"/>
            </a:lvl8pPr>
            <a:lvl9pPr marL="36473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240765"/>
      </p:ext>
    </p:extLst>
  </p:cSld>
  <p:clrMapOvr>
    <a:masterClrMapping/>
  </p:clrMapOvr>
  <p:transition advTm="700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5919" indent="0">
              <a:buNone/>
              <a:defRPr sz="2800"/>
            </a:lvl2pPr>
            <a:lvl3pPr marL="911843" indent="0">
              <a:buNone/>
              <a:defRPr sz="2400"/>
            </a:lvl3pPr>
            <a:lvl4pPr marL="1367768" indent="0">
              <a:buNone/>
              <a:defRPr sz="2000"/>
            </a:lvl4pPr>
            <a:lvl5pPr marL="1823688" indent="0">
              <a:buNone/>
              <a:defRPr sz="2000"/>
            </a:lvl5pPr>
            <a:lvl6pPr marL="2279613" indent="0">
              <a:buNone/>
              <a:defRPr sz="2000"/>
            </a:lvl6pPr>
            <a:lvl7pPr marL="2735531" indent="0">
              <a:buNone/>
              <a:defRPr sz="2000"/>
            </a:lvl7pPr>
            <a:lvl8pPr marL="3191447" indent="0">
              <a:buNone/>
              <a:defRPr sz="2000"/>
            </a:lvl8pPr>
            <a:lvl9pPr marL="3647374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5919" indent="0">
              <a:buNone/>
              <a:defRPr sz="1200"/>
            </a:lvl2pPr>
            <a:lvl3pPr marL="911843" indent="0">
              <a:buNone/>
              <a:defRPr sz="1000"/>
            </a:lvl3pPr>
            <a:lvl4pPr marL="1367768" indent="0">
              <a:buNone/>
              <a:defRPr sz="900"/>
            </a:lvl4pPr>
            <a:lvl5pPr marL="1823688" indent="0">
              <a:buNone/>
              <a:defRPr sz="900"/>
            </a:lvl5pPr>
            <a:lvl6pPr marL="2279613" indent="0">
              <a:buNone/>
              <a:defRPr sz="900"/>
            </a:lvl6pPr>
            <a:lvl7pPr marL="2735531" indent="0">
              <a:buNone/>
              <a:defRPr sz="900"/>
            </a:lvl7pPr>
            <a:lvl8pPr marL="3191447" indent="0">
              <a:buNone/>
              <a:defRPr sz="900"/>
            </a:lvl8pPr>
            <a:lvl9pPr marL="36473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784851"/>
      </p:ext>
    </p:extLst>
  </p:cSld>
  <p:clrMapOvr>
    <a:masterClrMapping/>
  </p:clrMapOvr>
  <p:transition advTm="700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96912"/>
      </p:ext>
    </p:extLst>
  </p:cSld>
  <p:clrMapOvr>
    <a:masterClrMapping/>
  </p:clrMapOvr>
  <p:transition advTm="700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1" y="274665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65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840304"/>
      </p:ext>
    </p:extLst>
  </p:cSld>
  <p:clrMapOvr>
    <a:masterClrMapping/>
  </p:clrMapOvr>
  <p:transition advTm="700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5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1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7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3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796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55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1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473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71054"/>
      </p:ext>
    </p:extLst>
  </p:cSld>
  <p:clrMapOvr>
    <a:masterClrMapping/>
  </p:clrMapOvr>
  <p:transition advTm="700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758070"/>
      </p:ext>
    </p:extLst>
  </p:cSld>
  <p:clrMapOvr>
    <a:masterClrMapping/>
  </p:clrMapOvr>
  <p:transition advTm="7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2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591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18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77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36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796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55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14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473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680130"/>
      </p:ext>
    </p:extLst>
  </p:cSld>
  <p:clrMapOvr>
    <a:masterClrMapping/>
  </p:clrMapOvr>
  <p:transition advTm="7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166767"/>
      </p:ext>
    </p:extLst>
  </p:cSld>
  <p:clrMapOvr>
    <a:masterClrMapping/>
  </p:clrMapOvr>
  <p:transition advTm="700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919" indent="0">
              <a:buNone/>
              <a:defRPr sz="2000" b="1"/>
            </a:lvl2pPr>
            <a:lvl3pPr marL="911843" indent="0">
              <a:buNone/>
              <a:defRPr sz="1800" b="1"/>
            </a:lvl3pPr>
            <a:lvl4pPr marL="1367768" indent="0">
              <a:buNone/>
              <a:defRPr sz="1600" b="1"/>
            </a:lvl4pPr>
            <a:lvl5pPr marL="1823688" indent="0">
              <a:buNone/>
              <a:defRPr sz="1600" b="1"/>
            </a:lvl5pPr>
            <a:lvl6pPr marL="2279613" indent="0">
              <a:buNone/>
              <a:defRPr sz="1600" b="1"/>
            </a:lvl6pPr>
            <a:lvl7pPr marL="2735531" indent="0">
              <a:buNone/>
              <a:defRPr sz="1600" b="1"/>
            </a:lvl7pPr>
            <a:lvl8pPr marL="3191447" indent="0">
              <a:buNone/>
              <a:defRPr sz="1600" b="1"/>
            </a:lvl8pPr>
            <a:lvl9pPr marL="36473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919" indent="0">
              <a:buNone/>
              <a:defRPr sz="2000" b="1"/>
            </a:lvl2pPr>
            <a:lvl3pPr marL="911843" indent="0">
              <a:buNone/>
              <a:defRPr sz="1800" b="1"/>
            </a:lvl3pPr>
            <a:lvl4pPr marL="1367768" indent="0">
              <a:buNone/>
              <a:defRPr sz="1600" b="1"/>
            </a:lvl4pPr>
            <a:lvl5pPr marL="1823688" indent="0">
              <a:buNone/>
              <a:defRPr sz="1600" b="1"/>
            </a:lvl5pPr>
            <a:lvl6pPr marL="2279613" indent="0">
              <a:buNone/>
              <a:defRPr sz="1600" b="1"/>
            </a:lvl6pPr>
            <a:lvl7pPr marL="2735531" indent="0">
              <a:buNone/>
              <a:defRPr sz="1600" b="1"/>
            </a:lvl7pPr>
            <a:lvl8pPr marL="3191447" indent="0">
              <a:buNone/>
              <a:defRPr sz="1600" b="1"/>
            </a:lvl8pPr>
            <a:lvl9pPr marL="36473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146429"/>
      </p:ext>
    </p:extLst>
  </p:cSld>
  <p:clrMapOvr>
    <a:masterClrMapping/>
  </p:clrMapOvr>
  <p:transition advTm="7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616363"/>
      </p:ext>
    </p:extLst>
  </p:cSld>
  <p:clrMapOvr>
    <a:masterClrMapping/>
  </p:clrMapOvr>
  <p:transition advTm="7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842814"/>
      </p:ext>
    </p:extLst>
  </p:cSld>
  <p:clrMapOvr>
    <a:masterClrMapping/>
  </p:clrMapOvr>
  <p:transition advTm="700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4" y="27307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5919" indent="0">
              <a:buNone/>
              <a:defRPr sz="1200"/>
            </a:lvl2pPr>
            <a:lvl3pPr marL="911843" indent="0">
              <a:buNone/>
              <a:defRPr sz="1000"/>
            </a:lvl3pPr>
            <a:lvl4pPr marL="1367768" indent="0">
              <a:buNone/>
              <a:defRPr sz="900"/>
            </a:lvl4pPr>
            <a:lvl5pPr marL="1823688" indent="0">
              <a:buNone/>
              <a:defRPr sz="900"/>
            </a:lvl5pPr>
            <a:lvl6pPr marL="2279613" indent="0">
              <a:buNone/>
              <a:defRPr sz="900"/>
            </a:lvl6pPr>
            <a:lvl7pPr marL="2735531" indent="0">
              <a:buNone/>
              <a:defRPr sz="900"/>
            </a:lvl7pPr>
            <a:lvl8pPr marL="3191447" indent="0">
              <a:buNone/>
              <a:defRPr sz="900"/>
            </a:lvl8pPr>
            <a:lvl9pPr marL="36473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075188"/>
      </p:ext>
    </p:extLst>
  </p:cSld>
  <p:clrMapOvr>
    <a:masterClrMapping/>
  </p:clrMapOvr>
  <p:transition advTm="700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5919" indent="0">
              <a:buNone/>
              <a:defRPr sz="2800"/>
            </a:lvl2pPr>
            <a:lvl3pPr marL="911843" indent="0">
              <a:buNone/>
              <a:defRPr sz="2400"/>
            </a:lvl3pPr>
            <a:lvl4pPr marL="1367768" indent="0">
              <a:buNone/>
              <a:defRPr sz="2000"/>
            </a:lvl4pPr>
            <a:lvl5pPr marL="1823688" indent="0">
              <a:buNone/>
              <a:defRPr sz="2000"/>
            </a:lvl5pPr>
            <a:lvl6pPr marL="2279613" indent="0">
              <a:buNone/>
              <a:defRPr sz="2000"/>
            </a:lvl6pPr>
            <a:lvl7pPr marL="2735531" indent="0">
              <a:buNone/>
              <a:defRPr sz="2000"/>
            </a:lvl7pPr>
            <a:lvl8pPr marL="3191447" indent="0">
              <a:buNone/>
              <a:defRPr sz="2000"/>
            </a:lvl8pPr>
            <a:lvl9pPr marL="3647374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5919" indent="0">
              <a:buNone/>
              <a:defRPr sz="1200"/>
            </a:lvl2pPr>
            <a:lvl3pPr marL="911843" indent="0">
              <a:buNone/>
              <a:defRPr sz="1000"/>
            </a:lvl3pPr>
            <a:lvl4pPr marL="1367768" indent="0">
              <a:buNone/>
              <a:defRPr sz="900"/>
            </a:lvl4pPr>
            <a:lvl5pPr marL="1823688" indent="0">
              <a:buNone/>
              <a:defRPr sz="900"/>
            </a:lvl5pPr>
            <a:lvl6pPr marL="2279613" indent="0">
              <a:buNone/>
              <a:defRPr sz="900"/>
            </a:lvl6pPr>
            <a:lvl7pPr marL="2735531" indent="0">
              <a:buNone/>
              <a:defRPr sz="900"/>
            </a:lvl7pPr>
            <a:lvl8pPr marL="3191447" indent="0">
              <a:buNone/>
              <a:defRPr sz="900"/>
            </a:lvl8pPr>
            <a:lvl9pPr marL="36473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817343"/>
      </p:ext>
    </p:extLst>
  </p:cSld>
  <p:clrMapOvr>
    <a:masterClrMapping/>
  </p:clrMapOvr>
  <p:transition advTm="7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29617"/>
      </p:ext>
    </p:extLst>
  </p:cSld>
  <p:clrMapOvr>
    <a:masterClrMapping/>
  </p:clrMapOvr>
  <p:transition advTm="7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1" y="274665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65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51721"/>
      </p:ext>
    </p:extLst>
  </p:cSld>
  <p:clrMapOvr>
    <a:masterClrMapping/>
  </p:clrMapOvr>
  <p:transition advTm="700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5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1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7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3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796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55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1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473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136416"/>
      </p:ext>
    </p:extLst>
  </p:cSld>
  <p:clrMapOvr>
    <a:masterClrMapping/>
  </p:clrMapOvr>
  <p:transition advTm="700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780752"/>
      </p:ext>
    </p:extLst>
  </p:cSld>
  <p:clrMapOvr>
    <a:masterClrMapping/>
  </p:clrMapOvr>
  <p:transition advTm="700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2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591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18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77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36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796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55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14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473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222564"/>
      </p:ext>
    </p:extLst>
  </p:cSld>
  <p:clrMapOvr>
    <a:masterClrMapping/>
  </p:clrMapOvr>
  <p:transition advTm="700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962670"/>
      </p:ext>
    </p:extLst>
  </p:cSld>
  <p:clrMapOvr>
    <a:masterClrMapping/>
  </p:clrMapOvr>
  <p:transition advTm="700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919" indent="0">
              <a:buNone/>
              <a:defRPr sz="2000" b="1"/>
            </a:lvl2pPr>
            <a:lvl3pPr marL="911843" indent="0">
              <a:buNone/>
              <a:defRPr sz="1800" b="1"/>
            </a:lvl3pPr>
            <a:lvl4pPr marL="1367768" indent="0">
              <a:buNone/>
              <a:defRPr sz="1600" b="1"/>
            </a:lvl4pPr>
            <a:lvl5pPr marL="1823688" indent="0">
              <a:buNone/>
              <a:defRPr sz="1600" b="1"/>
            </a:lvl5pPr>
            <a:lvl6pPr marL="2279613" indent="0">
              <a:buNone/>
              <a:defRPr sz="1600" b="1"/>
            </a:lvl6pPr>
            <a:lvl7pPr marL="2735531" indent="0">
              <a:buNone/>
              <a:defRPr sz="1600" b="1"/>
            </a:lvl7pPr>
            <a:lvl8pPr marL="3191447" indent="0">
              <a:buNone/>
              <a:defRPr sz="1600" b="1"/>
            </a:lvl8pPr>
            <a:lvl9pPr marL="36473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919" indent="0">
              <a:buNone/>
              <a:defRPr sz="2000" b="1"/>
            </a:lvl2pPr>
            <a:lvl3pPr marL="911843" indent="0">
              <a:buNone/>
              <a:defRPr sz="1800" b="1"/>
            </a:lvl3pPr>
            <a:lvl4pPr marL="1367768" indent="0">
              <a:buNone/>
              <a:defRPr sz="1600" b="1"/>
            </a:lvl4pPr>
            <a:lvl5pPr marL="1823688" indent="0">
              <a:buNone/>
              <a:defRPr sz="1600" b="1"/>
            </a:lvl5pPr>
            <a:lvl6pPr marL="2279613" indent="0">
              <a:buNone/>
              <a:defRPr sz="1600" b="1"/>
            </a:lvl6pPr>
            <a:lvl7pPr marL="2735531" indent="0">
              <a:buNone/>
              <a:defRPr sz="1600" b="1"/>
            </a:lvl7pPr>
            <a:lvl8pPr marL="3191447" indent="0">
              <a:buNone/>
              <a:defRPr sz="1600" b="1"/>
            </a:lvl8pPr>
            <a:lvl9pPr marL="36473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322847"/>
      </p:ext>
    </p:extLst>
  </p:cSld>
  <p:clrMapOvr>
    <a:masterClrMapping/>
  </p:clrMapOvr>
  <p:transition advTm="700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5450306"/>
      </p:ext>
    </p:extLst>
  </p:cSld>
  <p:clrMapOvr>
    <a:masterClrMapping/>
  </p:clrMapOvr>
  <p:transition advTm="700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2459542"/>
      </p:ext>
    </p:extLst>
  </p:cSld>
  <p:clrMapOvr>
    <a:masterClrMapping/>
  </p:clrMapOvr>
  <p:transition advTm="700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4" y="27307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5919" indent="0">
              <a:buNone/>
              <a:defRPr sz="1200"/>
            </a:lvl2pPr>
            <a:lvl3pPr marL="911843" indent="0">
              <a:buNone/>
              <a:defRPr sz="1000"/>
            </a:lvl3pPr>
            <a:lvl4pPr marL="1367768" indent="0">
              <a:buNone/>
              <a:defRPr sz="900"/>
            </a:lvl4pPr>
            <a:lvl5pPr marL="1823688" indent="0">
              <a:buNone/>
              <a:defRPr sz="900"/>
            </a:lvl5pPr>
            <a:lvl6pPr marL="2279613" indent="0">
              <a:buNone/>
              <a:defRPr sz="900"/>
            </a:lvl6pPr>
            <a:lvl7pPr marL="2735531" indent="0">
              <a:buNone/>
              <a:defRPr sz="900"/>
            </a:lvl7pPr>
            <a:lvl8pPr marL="3191447" indent="0">
              <a:buNone/>
              <a:defRPr sz="900"/>
            </a:lvl8pPr>
            <a:lvl9pPr marL="36473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748436"/>
      </p:ext>
    </p:extLst>
  </p:cSld>
  <p:clrMapOvr>
    <a:masterClrMapping/>
  </p:clrMapOvr>
  <p:transition advTm="700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5919" indent="0">
              <a:buNone/>
              <a:defRPr sz="2800"/>
            </a:lvl2pPr>
            <a:lvl3pPr marL="911843" indent="0">
              <a:buNone/>
              <a:defRPr sz="2400"/>
            </a:lvl3pPr>
            <a:lvl4pPr marL="1367768" indent="0">
              <a:buNone/>
              <a:defRPr sz="2000"/>
            </a:lvl4pPr>
            <a:lvl5pPr marL="1823688" indent="0">
              <a:buNone/>
              <a:defRPr sz="2000"/>
            </a:lvl5pPr>
            <a:lvl6pPr marL="2279613" indent="0">
              <a:buNone/>
              <a:defRPr sz="2000"/>
            </a:lvl6pPr>
            <a:lvl7pPr marL="2735531" indent="0">
              <a:buNone/>
              <a:defRPr sz="2000"/>
            </a:lvl7pPr>
            <a:lvl8pPr marL="3191447" indent="0">
              <a:buNone/>
              <a:defRPr sz="2000"/>
            </a:lvl8pPr>
            <a:lvl9pPr marL="3647374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5919" indent="0">
              <a:buNone/>
              <a:defRPr sz="1200"/>
            </a:lvl2pPr>
            <a:lvl3pPr marL="911843" indent="0">
              <a:buNone/>
              <a:defRPr sz="1000"/>
            </a:lvl3pPr>
            <a:lvl4pPr marL="1367768" indent="0">
              <a:buNone/>
              <a:defRPr sz="900"/>
            </a:lvl4pPr>
            <a:lvl5pPr marL="1823688" indent="0">
              <a:buNone/>
              <a:defRPr sz="900"/>
            </a:lvl5pPr>
            <a:lvl6pPr marL="2279613" indent="0">
              <a:buNone/>
              <a:defRPr sz="900"/>
            </a:lvl6pPr>
            <a:lvl7pPr marL="2735531" indent="0">
              <a:buNone/>
              <a:defRPr sz="900"/>
            </a:lvl7pPr>
            <a:lvl8pPr marL="3191447" indent="0">
              <a:buNone/>
              <a:defRPr sz="900"/>
            </a:lvl8pPr>
            <a:lvl9pPr marL="36473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677059"/>
      </p:ext>
    </p:extLst>
  </p:cSld>
  <p:clrMapOvr>
    <a:masterClrMapping/>
  </p:clrMapOvr>
  <p:transition advTm="700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59636"/>
      </p:ext>
    </p:extLst>
  </p:cSld>
  <p:clrMapOvr>
    <a:masterClrMapping/>
  </p:clrMapOvr>
  <p:transition advTm="700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1" y="274665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65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515218"/>
      </p:ext>
    </p:extLst>
  </p:cSld>
  <p:clrMapOvr>
    <a:masterClrMapping/>
  </p:clrMapOvr>
  <p:transition advTm="700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5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1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7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3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796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55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1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473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612091"/>
      </p:ext>
    </p:extLst>
  </p:cSld>
  <p:clrMapOvr>
    <a:masterClrMapping/>
  </p:clrMapOvr>
  <p:transition advTm="700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252282"/>
      </p:ext>
    </p:extLst>
  </p:cSld>
  <p:clrMapOvr>
    <a:masterClrMapping/>
  </p:clrMapOvr>
  <p:transition advTm="700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2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591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18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77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36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796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55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14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473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402130"/>
      </p:ext>
    </p:extLst>
  </p:cSld>
  <p:clrMapOvr>
    <a:masterClrMapping/>
  </p:clrMapOvr>
  <p:transition advTm="700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687462"/>
      </p:ext>
    </p:extLst>
  </p:cSld>
  <p:clrMapOvr>
    <a:masterClrMapping/>
  </p:clrMapOvr>
  <p:transition advTm="700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919" indent="0">
              <a:buNone/>
              <a:defRPr sz="2000" b="1"/>
            </a:lvl2pPr>
            <a:lvl3pPr marL="911843" indent="0">
              <a:buNone/>
              <a:defRPr sz="1800" b="1"/>
            </a:lvl3pPr>
            <a:lvl4pPr marL="1367768" indent="0">
              <a:buNone/>
              <a:defRPr sz="1600" b="1"/>
            </a:lvl4pPr>
            <a:lvl5pPr marL="1823688" indent="0">
              <a:buNone/>
              <a:defRPr sz="1600" b="1"/>
            </a:lvl5pPr>
            <a:lvl6pPr marL="2279613" indent="0">
              <a:buNone/>
              <a:defRPr sz="1600" b="1"/>
            </a:lvl6pPr>
            <a:lvl7pPr marL="2735531" indent="0">
              <a:buNone/>
              <a:defRPr sz="1600" b="1"/>
            </a:lvl7pPr>
            <a:lvl8pPr marL="3191447" indent="0">
              <a:buNone/>
              <a:defRPr sz="1600" b="1"/>
            </a:lvl8pPr>
            <a:lvl9pPr marL="36473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919" indent="0">
              <a:buNone/>
              <a:defRPr sz="2000" b="1"/>
            </a:lvl2pPr>
            <a:lvl3pPr marL="911843" indent="0">
              <a:buNone/>
              <a:defRPr sz="1800" b="1"/>
            </a:lvl3pPr>
            <a:lvl4pPr marL="1367768" indent="0">
              <a:buNone/>
              <a:defRPr sz="1600" b="1"/>
            </a:lvl4pPr>
            <a:lvl5pPr marL="1823688" indent="0">
              <a:buNone/>
              <a:defRPr sz="1600" b="1"/>
            </a:lvl5pPr>
            <a:lvl6pPr marL="2279613" indent="0">
              <a:buNone/>
              <a:defRPr sz="1600" b="1"/>
            </a:lvl6pPr>
            <a:lvl7pPr marL="2735531" indent="0">
              <a:buNone/>
              <a:defRPr sz="1600" b="1"/>
            </a:lvl7pPr>
            <a:lvl8pPr marL="3191447" indent="0">
              <a:buNone/>
              <a:defRPr sz="1600" b="1"/>
            </a:lvl8pPr>
            <a:lvl9pPr marL="36473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0643486"/>
      </p:ext>
    </p:extLst>
  </p:cSld>
  <p:clrMapOvr>
    <a:masterClrMapping/>
  </p:clrMapOvr>
  <p:transition advTm="700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44178"/>
      </p:ext>
    </p:extLst>
  </p:cSld>
  <p:clrMapOvr>
    <a:masterClrMapping/>
  </p:clrMapOvr>
  <p:transition advTm="700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029670"/>
      </p:ext>
    </p:extLst>
  </p:cSld>
  <p:clrMapOvr>
    <a:masterClrMapping/>
  </p:clrMapOvr>
  <p:transition advTm="700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4" y="27307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5919" indent="0">
              <a:buNone/>
              <a:defRPr sz="1200"/>
            </a:lvl2pPr>
            <a:lvl3pPr marL="911843" indent="0">
              <a:buNone/>
              <a:defRPr sz="1000"/>
            </a:lvl3pPr>
            <a:lvl4pPr marL="1367768" indent="0">
              <a:buNone/>
              <a:defRPr sz="900"/>
            </a:lvl4pPr>
            <a:lvl5pPr marL="1823688" indent="0">
              <a:buNone/>
              <a:defRPr sz="900"/>
            </a:lvl5pPr>
            <a:lvl6pPr marL="2279613" indent="0">
              <a:buNone/>
              <a:defRPr sz="900"/>
            </a:lvl6pPr>
            <a:lvl7pPr marL="2735531" indent="0">
              <a:buNone/>
              <a:defRPr sz="900"/>
            </a:lvl7pPr>
            <a:lvl8pPr marL="3191447" indent="0">
              <a:buNone/>
              <a:defRPr sz="900"/>
            </a:lvl8pPr>
            <a:lvl9pPr marL="36473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459901"/>
      </p:ext>
    </p:extLst>
  </p:cSld>
  <p:clrMapOvr>
    <a:masterClrMapping/>
  </p:clrMapOvr>
  <p:transition advTm="700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5919" indent="0">
              <a:buNone/>
              <a:defRPr sz="2800"/>
            </a:lvl2pPr>
            <a:lvl3pPr marL="911843" indent="0">
              <a:buNone/>
              <a:defRPr sz="2400"/>
            </a:lvl3pPr>
            <a:lvl4pPr marL="1367768" indent="0">
              <a:buNone/>
              <a:defRPr sz="2000"/>
            </a:lvl4pPr>
            <a:lvl5pPr marL="1823688" indent="0">
              <a:buNone/>
              <a:defRPr sz="2000"/>
            </a:lvl5pPr>
            <a:lvl6pPr marL="2279613" indent="0">
              <a:buNone/>
              <a:defRPr sz="2000"/>
            </a:lvl6pPr>
            <a:lvl7pPr marL="2735531" indent="0">
              <a:buNone/>
              <a:defRPr sz="2000"/>
            </a:lvl7pPr>
            <a:lvl8pPr marL="3191447" indent="0">
              <a:buNone/>
              <a:defRPr sz="2000"/>
            </a:lvl8pPr>
            <a:lvl9pPr marL="3647374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5919" indent="0">
              <a:buNone/>
              <a:defRPr sz="1200"/>
            </a:lvl2pPr>
            <a:lvl3pPr marL="911843" indent="0">
              <a:buNone/>
              <a:defRPr sz="1000"/>
            </a:lvl3pPr>
            <a:lvl4pPr marL="1367768" indent="0">
              <a:buNone/>
              <a:defRPr sz="900"/>
            </a:lvl4pPr>
            <a:lvl5pPr marL="1823688" indent="0">
              <a:buNone/>
              <a:defRPr sz="900"/>
            </a:lvl5pPr>
            <a:lvl6pPr marL="2279613" indent="0">
              <a:buNone/>
              <a:defRPr sz="900"/>
            </a:lvl6pPr>
            <a:lvl7pPr marL="2735531" indent="0">
              <a:buNone/>
              <a:defRPr sz="900"/>
            </a:lvl7pPr>
            <a:lvl8pPr marL="3191447" indent="0">
              <a:buNone/>
              <a:defRPr sz="900"/>
            </a:lvl8pPr>
            <a:lvl9pPr marL="36473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346233"/>
      </p:ext>
    </p:extLst>
  </p:cSld>
  <p:clrMapOvr>
    <a:masterClrMapping/>
  </p:clrMapOvr>
  <p:transition advTm="700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765858"/>
      </p:ext>
    </p:extLst>
  </p:cSld>
  <p:clrMapOvr>
    <a:masterClrMapping/>
  </p:clrMapOvr>
  <p:transition advTm="700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1" y="274665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65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420866"/>
      </p:ext>
    </p:extLst>
  </p:cSld>
  <p:clrMapOvr>
    <a:masterClrMapping/>
  </p:clrMapOvr>
  <p:transition advTm="700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5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1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7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3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796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55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1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473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716779"/>
      </p:ext>
    </p:extLst>
  </p:cSld>
  <p:clrMapOvr>
    <a:masterClrMapping/>
  </p:clrMapOvr>
  <p:transition advTm="7000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773371"/>
      </p:ext>
    </p:extLst>
  </p:cSld>
  <p:clrMapOvr>
    <a:masterClrMapping/>
  </p:clrMapOvr>
  <p:transition advTm="700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2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591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18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77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36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796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55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14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473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485947"/>
      </p:ext>
    </p:extLst>
  </p:cSld>
  <p:clrMapOvr>
    <a:masterClrMapping/>
  </p:clrMapOvr>
  <p:transition advTm="700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253767"/>
      </p:ext>
    </p:extLst>
  </p:cSld>
  <p:clrMapOvr>
    <a:masterClrMapping/>
  </p:clrMapOvr>
  <p:transition advTm="700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919" indent="0">
              <a:buNone/>
              <a:defRPr sz="2000" b="1"/>
            </a:lvl2pPr>
            <a:lvl3pPr marL="911843" indent="0">
              <a:buNone/>
              <a:defRPr sz="1800" b="1"/>
            </a:lvl3pPr>
            <a:lvl4pPr marL="1367768" indent="0">
              <a:buNone/>
              <a:defRPr sz="1600" b="1"/>
            </a:lvl4pPr>
            <a:lvl5pPr marL="1823688" indent="0">
              <a:buNone/>
              <a:defRPr sz="1600" b="1"/>
            </a:lvl5pPr>
            <a:lvl6pPr marL="2279613" indent="0">
              <a:buNone/>
              <a:defRPr sz="1600" b="1"/>
            </a:lvl6pPr>
            <a:lvl7pPr marL="2735531" indent="0">
              <a:buNone/>
              <a:defRPr sz="1600" b="1"/>
            </a:lvl7pPr>
            <a:lvl8pPr marL="3191447" indent="0">
              <a:buNone/>
              <a:defRPr sz="1600" b="1"/>
            </a:lvl8pPr>
            <a:lvl9pPr marL="36473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919" indent="0">
              <a:buNone/>
              <a:defRPr sz="2000" b="1"/>
            </a:lvl2pPr>
            <a:lvl3pPr marL="911843" indent="0">
              <a:buNone/>
              <a:defRPr sz="1800" b="1"/>
            </a:lvl3pPr>
            <a:lvl4pPr marL="1367768" indent="0">
              <a:buNone/>
              <a:defRPr sz="1600" b="1"/>
            </a:lvl4pPr>
            <a:lvl5pPr marL="1823688" indent="0">
              <a:buNone/>
              <a:defRPr sz="1600" b="1"/>
            </a:lvl5pPr>
            <a:lvl6pPr marL="2279613" indent="0">
              <a:buNone/>
              <a:defRPr sz="1600" b="1"/>
            </a:lvl6pPr>
            <a:lvl7pPr marL="2735531" indent="0">
              <a:buNone/>
              <a:defRPr sz="1600" b="1"/>
            </a:lvl7pPr>
            <a:lvl8pPr marL="3191447" indent="0">
              <a:buNone/>
              <a:defRPr sz="1600" b="1"/>
            </a:lvl8pPr>
            <a:lvl9pPr marL="36473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756369"/>
      </p:ext>
    </p:extLst>
  </p:cSld>
  <p:clrMapOvr>
    <a:masterClrMapping/>
  </p:clrMapOvr>
  <p:transition advTm="700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289673"/>
      </p:ext>
    </p:extLst>
  </p:cSld>
  <p:clrMapOvr>
    <a:masterClrMapping/>
  </p:clrMapOvr>
  <p:transition advTm="700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747636"/>
      </p:ext>
    </p:extLst>
  </p:cSld>
  <p:clrMapOvr>
    <a:masterClrMapping/>
  </p:clrMapOvr>
  <p:transition advTm="700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4" y="27307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5919" indent="0">
              <a:buNone/>
              <a:defRPr sz="1200"/>
            </a:lvl2pPr>
            <a:lvl3pPr marL="911843" indent="0">
              <a:buNone/>
              <a:defRPr sz="1000"/>
            </a:lvl3pPr>
            <a:lvl4pPr marL="1367768" indent="0">
              <a:buNone/>
              <a:defRPr sz="900"/>
            </a:lvl4pPr>
            <a:lvl5pPr marL="1823688" indent="0">
              <a:buNone/>
              <a:defRPr sz="900"/>
            </a:lvl5pPr>
            <a:lvl6pPr marL="2279613" indent="0">
              <a:buNone/>
              <a:defRPr sz="900"/>
            </a:lvl6pPr>
            <a:lvl7pPr marL="2735531" indent="0">
              <a:buNone/>
              <a:defRPr sz="900"/>
            </a:lvl7pPr>
            <a:lvl8pPr marL="3191447" indent="0">
              <a:buNone/>
              <a:defRPr sz="900"/>
            </a:lvl8pPr>
            <a:lvl9pPr marL="36473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421275"/>
      </p:ext>
    </p:extLst>
  </p:cSld>
  <p:clrMapOvr>
    <a:masterClrMapping/>
  </p:clrMapOvr>
  <p:transition advTm="7000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5919" indent="0">
              <a:buNone/>
              <a:defRPr sz="2800"/>
            </a:lvl2pPr>
            <a:lvl3pPr marL="911843" indent="0">
              <a:buNone/>
              <a:defRPr sz="2400"/>
            </a:lvl3pPr>
            <a:lvl4pPr marL="1367768" indent="0">
              <a:buNone/>
              <a:defRPr sz="2000"/>
            </a:lvl4pPr>
            <a:lvl5pPr marL="1823688" indent="0">
              <a:buNone/>
              <a:defRPr sz="2000"/>
            </a:lvl5pPr>
            <a:lvl6pPr marL="2279613" indent="0">
              <a:buNone/>
              <a:defRPr sz="2000"/>
            </a:lvl6pPr>
            <a:lvl7pPr marL="2735531" indent="0">
              <a:buNone/>
              <a:defRPr sz="2000"/>
            </a:lvl7pPr>
            <a:lvl8pPr marL="3191447" indent="0">
              <a:buNone/>
              <a:defRPr sz="2000"/>
            </a:lvl8pPr>
            <a:lvl9pPr marL="3647374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5919" indent="0">
              <a:buNone/>
              <a:defRPr sz="1200"/>
            </a:lvl2pPr>
            <a:lvl3pPr marL="911843" indent="0">
              <a:buNone/>
              <a:defRPr sz="1000"/>
            </a:lvl3pPr>
            <a:lvl4pPr marL="1367768" indent="0">
              <a:buNone/>
              <a:defRPr sz="900"/>
            </a:lvl4pPr>
            <a:lvl5pPr marL="1823688" indent="0">
              <a:buNone/>
              <a:defRPr sz="900"/>
            </a:lvl5pPr>
            <a:lvl6pPr marL="2279613" indent="0">
              <a:buNone/>
              <a:defRPr sz="900"/>
            </a:lvl6pPr>
            <a:lvl7pPr marL="2735531" indent="0">
              <a:buNone/>
              <a:defRPr sz="900"/>
            </a:lvl7pPr>
            <a:lvl8pPr marL="3191447" indent="0">
              <a:buNone/>
              <a:defRPr sz="900"/>
            </a:lvl8pPr>
            <a:lvl9pPr marL="36473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233578"/>
      </p:ext>
    </p:extLst>
  </p:cSld>
  <p:clrMapOvr>
    <a:masterClrMapping/>
  </p:clrMapOvr>
  <p:transition advTm="700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111101"/>
      </p:ext>
    </p:extLst>
  </p:cSld>
  <p:clrMapOvr>
    <a:masterClrMapping/>
  </p:clrMapOvr>
  <p:transition advTm="700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1" y="274665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65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979618"/>
      </p:ext>
    </p:extLst>
  </p:cSld>
  <p:clrMapOvr>
    <a:masterClrMapping/>
  </p:clrMapOvr>
  <p:transition advTm="700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5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1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7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3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796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55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1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473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984389"/>
      </p:ext>
    </p:extLst>
  </p:cSld>
  <p:clrMapOvr>
    <a:masterClrMapping/>
  </p:clrMapOvr>
  <p:transition advTm="7000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020819"/>
      </p:ext>
    </p:extLst>
  </p:cSld>
  <p:clrMapOvr>
    <a:masterClrMapping/>
  </p:clrMapOvr>
  <p:transition advTm="7000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2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591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18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77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36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796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55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14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473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174438"/>
      </p:ext>
    </p:extLst>
  </p:cSld>
  <p:clrMapOvr>
    <a:masterClrMapping/>
  </p:clrMapOvr>
  <p:transition advTm="700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885460"/>
      </p:ext>
    </p:extLst>
  </p:cSld>
  <p:clrMapOvr>
    <a:masterClrMapping/>
  </p:clrMapOvr>
  <p:transition advTm="700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919" indent="0">
              <a:buNone/>
              <a:defRPr sz="2000" b="1"/>
            </a:lvl2pPr>
            <a:lvl3pPr marL="911843" indent="0">
              <a:buNone/>
              <a:defRPr sz="1800" b="1"/>
            </a:lvl3pPr>
            <a:lvl4pPr marL="1367768" indent="0">
              <a:buNone/>
              <a:defRPr sz="1600" b="1"/>
            </a:lvl4pPr>
            <a:lvl5pPr marL="1823688" indent="0">
              <a:buNone/>
              <a:defRPr sz="1600" b="1"/>
            </a:lvl5pPr>
            <a:lvl6pPr marL="2279613" indent="0">
              <a:buNone/>
              <a:defRPr sz="1600" b="1"/>
            </a:lvl6pPr>
            <a:lvl7pPr marL="2735531" indent="0">
              <a:buNone/>
              <a:defRPr sz="1600" b="1"/>
            </a:lvl7pPr>
            <a:lvl8pPr marL="3191447" indent="0">
              <a:buNone/>
              <a:defRPr sz="1600" b="1"/>
            </a:lvl8pPr>
            <a:lvl9pPr marL="36473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919" indent="0">
              <a:buNone/>
              <a:defRPr sz="2000" b="1"/>
            </a:lvl2pPr>
            <a:lvl3pPr marL="911843" indent="0">
              <a:buNone/>
              <a:defRPr sz="1800" b="1"/>
            </a:lvl3pPr>
            <a:lvl4pPr marL="1367768" indent="0">
              <a:buNone/>
              <a:defRPr sz="1600" b="1"/>
            </a:lvl4pPr>
            <a:lvl5pPr marL="1823688" indent="0">
              <a:buNone/>
              <a:defRPr sz="1600" b="1"/>
            </a:lvl5pPr>
            <a:lvl6pPr marL="2279613" indent="0">
              <a:buNone/>
              <a:defRPr sz="1600" b="1"/>
            </a:lvl6pPr>
            <a:lvl7pPr marL="2735531" indent="0">
              <a:buNone/>
              <a:defRPr sz="1600" b="1"/>
            </a:lvl7pPr>
            <a:lvl8pPr marL="3191447" indent="0">
              <a:buNone/>
              <a:defRPr sz="1600" b="1"/>
            </a:lvl8pPr>
            <a:lvl9pPr marL="36473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404665"/>
      </p:ext>
    </p:extLst>
  </p:cSld>
  <p:clrMapOvr>
    <a:masterClrMapping/>
  </p:clrMapOvr>
  <p:transition advTm="700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456288"/>
      </p:ext>
    </p:extLst>
  </p:cSld>
  <p:clrMapOvr>
    <a:masterClrMapping/>
  </p:clrMapOvr>
  <p:transition advTm="7000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93742"/>
      </p:ext>
    </p:extLst>
  </p:cSld>
  <p:clrMapOvr>
    <a:masterClrMapping/>
  </p:clrMapOvr>
  <p:transition advTm="700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4" y="27307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5919" indent="0">
              <a:buNone/>
              <a:defRPr sz="1200"/>
            </a:lvl2pPr>
            <a:lvl3pPr marL="911843" indent="0">
              <a:buNone/>
              <a:defRPr sz="1000"/>
            </a:lvl3pPr>
            <a:lvl4pPr marL="1367768" indent="0">
              <a:buNone/>
              <a:defRPr sz="900"/>
            </a:lvl4pPr>
            <a:lvl5pPr marL="1823688" indent="0">
              <a:buNone/>
              <a:defRPr sz="900"/>
            </a:lvl5pPr>
            <a:lvl6pPr marL="2279613" indent="0">
              <a:buNone/>
              <a:defRPr sz="900"/>
            </a:lvl6pPr>
            <a:lvl7pPr marL="2735531" indent="0">
              <a:buNone/>
              <a:defRPr sz="900"/>
            </a:lvl7pPr>
            <a:lvl8pPr marL="3191447" indent="0">
              <a:buNone/>
              <a:defRPr sz="900"/>
            </a:lvl8pPr>
            <a:lvl9pPr marL="36473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068829"/>
      </p:ext>
    </p:extLst>
  </p:cSld>
  <p:clrMapOvr>
    <a:masterClrMapping/>
  </p:clrMapOvr>
  <p:transition advTm="700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5919" indent="0">
              <a:buNone/>
              <a:defRPr sz="2800"/>
            </a:lvl2pPr>
            <a:lvl3pPr marL="911843" indent="0">
              <a:buNone/>
              <a:defRPr sz="2400"/>
            </a:lvl3pPr>
            <a:lvl4pPr marL="1367768" indent="0">
              <a:buNone/>
              <a:defRPr sz="2000"/>
            </a:lvl4pPr>
            <a:lvl5pPr marL="1823688" indent="0">
              <a:buNone/>
              <a:defRPr sz="2000"/>
            </a:lvl5pPr>
            <a:lvl6pPr marL="2279613" indent="0">
              <a:buNone/>
              <a:defRPr sz="2000"/>
            </a:lvl6pPr>
            <a:lvl7pPr marL="2735531" indent="0">
              <a:buNone/>
              <a:defRPr sz="2000"/>
            </a:lvl7pPr>
            <a:lvl8pPr marL="3191447" indent="0">
              <a:buNone/>
              <a:defRPr sz="2000"/>
            </a:lvl8pPr>
            <a:lvl9pPr marL="3647374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5919" indent="0">
              <a:buNone/>
              <a:defRPr sz="1200"/>
            </a:lvl2pPr>
            <a:lvl3pPr marL="911843" indent="0">
              <a:buNone/>
              <a:defRPr sz="1000"/>
            </a:lvl3pPr>
            <a:lvl4pPr marL="1367768" indent="0">
              <a:buNone/>
              <a:defRPr sz="900"/>
            </a:lvl4pPr>
            <a:lvl5pPr marL="1823688" indent="0">
              <a:buNone/>
              <a:defRPr sz="900"/>
            </a:lvl5pPr>
            <a:lvl6pPr marL="2279613" indent="0">
              <a:buNone/>
              <a:defRPr sz="900"/>
            </a:lvl6pPr>
            <a:lvl7pPr marL="2735531" indent="0">
              <a:buNone/>
              <a:defRPr sz="900"/>
            </a:lvl7pPr>
            <a:lvl8pPr marL="3191447" indent="0">
              <a:buNone/>
              <a:defRPr sz="900"/>
            </a:lvl8pPr>
            <a:lvl9pPr marL="36473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110993"/>
      </p:ext>
    </p:extLst>
  </p:cSld>
  <p:clrMapOvr>
    <a:masterClrMapping/>
  </p:clrMapOvr>
  <p:transition advTm="700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815343"/>
      </p:ext>
    </p:extLst>
  </p:cSld>
  <p:clrMapOvr>
    <a:masterClrMapping/>
  </p:clrMapOvr>
  <p:transition advTm="700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1" y="274665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65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900715"/>
      </p:ext>
    </p:extLst>
  </p:cSld>
  <p:clrMapOvr>
    <a:masterClrMapping/>
  </p:clrMapOvr>
  <p:transition advTm="700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547864"/>
      </p:ext>
    </p:extLst>
  </p:cSld>
  <p:clrMapOvr>
    <a:masterClrMapping/>
  </p:clrMapOvr>
  <p:transition spd="slow" advTm="12000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23126"/>
      </p:ext>
    </p:extLst>
  </p:cSld>
  <p:clrMapOvr>
    <a:masterClrMapping/>
  </p:clrMapOvr>
  <p:transition spd="slow" advTm="1200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332655"/>
      </p:ext>
    </p:extLst>
  </p:cSld>
  <p:clrMapOvr>
    <a:masterClrMapping/>
  </p:clrMapOvr>
  <p:transition spd="slow" advTm="1200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583097"/>
      </p:ext>
    </p:extLst>
  </p:cSld>
  <p:clrMapOvr>
    <a:masterClrMapping/>
  </p:clrMapOvr>
  <p:transition spd="slow" advTm="1200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607878"/>
      </p:ext>
    </p:extLst>
  </p:cSld>
  <p:clrMapOvr>
    <a:masterClrMapping/>
  </p:clrMapOvr>
  <p:transition spd="slow" advTm="1200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876105"/>
      </p:ext>
    </p:extLst>
  </p:cSld>
  <p:clrMapOvr>
    <a:masterClrMapping/>
  </p:clrMapOvr>
  <p:transition spd="slow" advTm="1200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321827"/>
      </p:ext>
    </p:extLst>
  </p:cSld>
  <p:clrMapOvr>
    <a:masterClrMapping/>
  </p:clrMapOvr>
  <p:transition spd="slow" advTm="1200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899875"/>
      </p:ext>
    </p:extLst>
  </p:cSld>
  <p:clrMapOvr>
    <a:masterClrMapping/>
  </p:clrMapOvr>
  <p:transition spd="slow" advTm="1200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609063"/>
      </p:ext>
    </p:extLst>
  </p:cSld>
  <p:clrMapOvr>
    <a:masterClrMapping/>
  </p:clrMapOvr>
  <p:transition spd="slow" advTm="1200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48931"/>
      </p:ext>
    </p:extLst>
  </p:cSld>
  <p:clrMapOvr>
    <a:masterClrMapping/>
  </p:clrMapOvr>
  <p:transition spd="slow" advTm="1200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700288"/>
      </p:ext>
    </p:extLst>
  </p:cSld>
  <p:clrMapOvr>
    <a:masterClrMapping/>
  </p:clrMapOvr>
  <p:transition spd="slow" advTm="12000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509640"/>
      </p:ext>
    </p:extLst>
  </p:cSld>
  <p:clrMapOvr>
    <a:masterClrMapping/>
  </p:clrMapOvr>
  <p:transition spd="slow" advTm="12000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058961"/>
      </p:ext>
    </p:extLst>
  </p:cSld>
  <p:clrMapOvr>
    <a:masterClrMapping/>
  </p:clrMapOvr>
  <p:transition spd="slow" advTm="12000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582797"/>
      </p:ext>
    </p:extLst>
  </p:cSld>
  <p:clrMapOvr>
    <a:masterClrMapping/>
  </p:clrMapOvr>
  <p:transition spd="slow" advTm="12000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459354"/>
      </p:ext>
    </p:extLst>
  </p:cSld>
  <p:clrMapOvr>
    <a:masterClrMapping/>
  </p:clrMapOvr>
  <p:transition spd="slow" advTm="12000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457263"/>
      </p:ext>
    </p:extLst>
  </p:cSld>
  <p:clrMapOvr>
    <a:masterClrMapping/>
  </p:clrMapOvr>
  <p:transition spd="slow" advTm="12000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145793"/>
      </p:ext>
    </p:extLst>
  </p:cSld>
  <p:clrMapOvr>
    <a:masterClrMapping/>
  </p:clrMapOvr>
  <p:transition spd="slow" advTm="12000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810549"/>
      </p:ext>
    </p:extLst>
  </p:cSld>
  <p:clrMapOvr>
    <a:masterClrMapping/>
  </p:clrMapOvr>
  <p:transition spd="slow" advTm="12000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817629"/>
      </p:ext>
    </p:extLst>
  </p:cSld>
  <p:clrMapOvr>
    <a:masterClrMapping/>
  </p:clrMapOvr>
  <p:transition spd="slow" advTm="12000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609656"/>
      </p:ext>
    </p:extLst>
  </p:cSld>
  <p:clrMapOvr>
    <a:masterClrMapping/>
  </p:clrMapOvr>
  <p:transition spd="slow" advTm="12000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867759"/>
      </p:ext>
    </p:extLst>
  </p:cSld>
  <p:clrMapOvr>
    <a:masterClrMapping/>
  </p:clrMapOvr>
  <p:transition spd="slow" advTm="12000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850873"/>
      </p:ext>
    </p:extLst>
  </p:cSld>
  <p:clrMapOvr>
    <a:masterClrMapping/>
  </p:clrMapOvr>
  <p:transition spd="slow" advTm="12000"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042120"/>
      </p:ext>
    </p:extLst>
  </p:cSld>
  <p:clrMapOvr>
    <a:masterClrMapping/>
  </p:clrMapOvr>
  <p:transition spd="slow" advTm="12000"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034779"/>
      </p:ext>
    </p:extLst>
  </p:cSld>
  <p:clrMapOvr>
    <a:masterClrMapping/>
  </p:clrMapOvr>
  <p:transition spd="slow" advTm="12000"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988291"/>
      </p:ext>
    </p:extLst>
  </p:cSld>
  <p:clrMapOvr>
    <a:masterClrMapping/>
  </p:clrMapOvr>
  <p:transition spd="slow" advTm="12000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527389"/>
      </p:ext>
    </p:extLst>
  </p:cSld>
  <p:clrMapOvr>
    <a:masterClrMapping/>
  </p:clrMapOvr>
  <p:transition spd="slow" advTm="12000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128887"/>
      </p:ext>
    </p:extLst>
  </p:cSld>
  <p:clrMapOvr>
    <a:masterClrMapping/>
  </p:clrMapOvr>
  <p:transition spd="slow" advTm="12000"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160067"/>
      </p:ext>
    </p:extLst>
  </p:cSld>
  <p:clrMapOvr>
    <a:masterClrMapping/>
  </p:clrMapOvr>
  <p:transition spd="slow" advTm="12000"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006928"/>
      </p:ext>
    </p:extLst>
  </p:cSld>
  <p:clrMapOvr>
    <a:masterClrMapping/>
  </p:clrMapOvr>
  <p:transition spd="slow" advTm="12000"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11125"/>
      </p:ext>
    </p:extLst>
  </p:cSld>
  <p:clrMapOvr>
    <a:masterClrMapping/>
  </p:clrMapOvr>
  <p:transition spd="slow" advTm="12000"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094376"/>
      </p:ext>
    </p:extLst>
  </p:cSld>
  <p:clrMapOvr>
    <a:masterClrMapping/>
  </p:clrMapOvr>
  <p:transition spd="slow" advTm="12000"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108065"/>
      </p:ext>
    </p:extLst>
  </p:cSld>
  <p:clrMapOvr>
    <a:masterClrMapping/>
  </p:clrMapOvr>
  <p:transition spd="slow" advTm="12000"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774260"/>
      </p:ext>
    </p:extLst>
  </p:cSld>
  <p:clrMapOvr>
    <a:masterClrMapping/>
  </p:clrMapOvr>
  <p:transition spd="slow" advTm="12000"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397188"/>
      </p:ext>
    </p:extLst>
  </p:cSld>
  <p:clrMapOvr>
    <a:masterClrMapping/>
  </p:clrMapOvr>
  <p:transition spd="slow" advTm="12000"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985283"/>
      </p:ext>
    </p:extLst>
  </p:cSld>
  <p:clrMapOvr>
    <a:masterClrMapping/>
  </p:clrMapOvr>
  <p:transition spd="slow" advTm="12000"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745366"/>
      </p:ext>
    </p:extLst>
  </p:cSld>
  <p:clrMapOvr>
    <a:masterClrMapping/>
  </p:clrMapOvr>
  <p:transition spd="slow" advTm="12000"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535623"/>
      </p:ext>
    </p:extLst>
  </p:cSld>
  <p:clrMapOvr>
    <a:masterClrMapping/>
  </p:clrMapOvr>
  <p:transition spd="slow" advTm="12000"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687346"/>
      </p:ext>
    </p:extLst>
  </p:cSld>
  <p:clrMapOvr>
    <a:masterClrMapping/>
  </p:clrMapOvr>
  <p:transition spd="slow" advTm="12000"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566132"/>
      </p:ext>
    </p:extLst>
  </p:cSld>
  <p:clrMapOvr>
    <a:masterClrMapping/>
  </p:clrMapOvr>
  <p:transition spd="slow" advTm="12000"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955143"/>
      </p:ext>
    </p:extLst>
  </p:cSld>
  <p:clrMapOvr>
    <a:masterClrMapping/>
  </p:clrMapOvr>
  <p:transition spd="slow" advTm="12000"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014473"/>
      </p:ext>
    </p:extLst>
  </p:cSld>
  <p:clrMapOvr>
    <a:masterClrMapping/>
  </p:clrMapOvr>
  <p:transition spd="slow" advTm="12000"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597601"/>
      </p:ext>
    </p:extLst>
  </p:cSld>
  <p:clrMapOvr>
    <a:masterClrMapping/>
  </p:clrMapOvr>
  <p:transition spd="slow" advTm="12000"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497923"/>
      </p:ext>
    </p:extLst>
  </p:cSld>
  <p:clrMapOvr>
    <a:masterClrMapping/>
  </p:clrMapOvr>
  <p:transition spd="slow" advTm="12000"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205600"/>
      </p:ext>
    </p:extLst>
  </p:cSld>
  <p:clrMapOvr>
    <a:masterClrMapping/>
  </p:clrMapOvr>
  <p:transition spd="slow" advTm="12000"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394752"/>
      </p:ext>
    </p:extLst>
  </p:cSld>
  <p:clrMapOvr>
    <a:masterClrMapping/>
  </p:clrMapOvr>
  <p:transition spd="slow" advTm="12000"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344238"/>
      </p:ext>
    </p:extLst>
  </p:cSld>
  <p:clrMapOvr>
    <a:masterClrMapping/>
  </p:clrMapOvr>
  <p:transition spd="slow" advTm="12000"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446649"/>
      </p:ext>
    </p:extLst>
  </p:cSld>
  <p:clrMapOvr>
    <a:masterClrMapping/>
  </p:clrMapOvr>
  <p:transition spd="slow" advTm="12000"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086085"/>
      </p:ext>
    </p:extLst>
  </p:cSld>
  <p:clrMapOvr>
    <a:masterClrMapping/>
  </p:clrMapOvr>
  <p:transition spd="slow" advTm="12000"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627023"/>
      </p:ext>
    </p:extLst>
  </p:cSld>
  <p:clrMapOvr>
    <a:masterClrMapping/>
  </p:clrMapOvr>
  <p:transition spd="slow" advTm="12000"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132669"/>
      </p:ext>
    </p:extLst>
  </p:cSld>
  <p:clrMapOvr>
    <a:masterClrMapping/>
  </p:clrMapOvr>
  <p:transition spd="slow" advTm="12000"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70880"/>
      </p:ext>
    </p:extLst>
  </p:cSld>
  <p:clrMapOvr>
    <a:masterClrMapping/>
  </p:clrMapOvr>
  <p:transition spd="slow" advTm="12000"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958265"/>
      </p:ext>
    </p:extLst>
  </p:cSld>
  <p:clrMapOvr>
    <a:masterClrMapping/>
  </p:clrMapOvr>
  <p:transition spd="slow" advTm="12000"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524200"/>
      </p:ext>
    </p:extLst>
  </p:cSld>
  <p:clrMapOvr>
    <a:masterClrMapping/>
  </p:clrMapOvr>
  <p:transition spd="slow" advTm="12000"/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493405"/>
      </p:ext>
    </p:extLst>
  </p:cSld>
  <p:clrMapOvr>
    <a:masterClrMapping/>
  </p:clrMapOvr>
  <p:transition spd="slow" advTm="12000"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130027"/>
      </p:ext>
    </p:extLst>
  </p:cSld>
  <p:clrMapOvr>
    <a:masterClrMapping/>
  </p:clrMapOvr>
  <p:transition spd="slow" advTm="12000"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464655"/>
      </p:ext>
    </p:extLst>
  </p:cSld>
  <p:clrMapOvr>
    <a:masterClrMapping/>
  </p:clrMapOvr>
  <p:transition spd="slow" advTm="12000"/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637150"/>
      </p:ext>
    </p:extLst>
  </p:cSld>
  <p:clrMapOvr>
    <a:masterClrMapping/>
  </p:clrMapOvr>
  <p:transition spd="slow" advTm="12000"/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089204"/>
      </p:ext>
    </p:extLst>
  </p:cSld>
  <p:clrMapOvr>
    <a:masterClrMapping/>
  </p:clrMapOvr>
  <p:transition spd="slow" advTm="12000"/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565653"/>
      </p:ext>
    </p:extLst>
  </p:cSld>
  <p:clrMapOvr>
    <a:masterClrMapping/>
  </p:clrMapOvr>
  <p:transition spd="slow" advTm="12000"/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330739"/>
      </p:ext>
    </p:extLst>
  </p:cSld>
  <p:clrMapOvr>
    <a:masterClrMapping/>
  </p:clrMapOvr>
  <p:transition spd="slow" advTm="12000"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550907"/>
      </p:ext>
    </p:extLst>
  </p:cSld>
  <p:clrMapOvr>
    <a:masterClrMapping/>
  </p:clrMapOvr>
  <p:transition spd="slow" advTm="12000"/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897046"/>
      </p:ext>
    </p:extLst>
  </p:cSld>
  <p:clrMapOvr>
    <a:masterClrMapping/>
  </p:clrMapOvr>
  <p:transition spd="slow" advTm="12000"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747631"/>
      </p:ext>
    </p:extLst>
  </p:cSld>
  <p:clrMapOvr>
    <a:masterClrMapping/>
  </p:clrMapOvr>
  <p:transition spd="slow" advTm="12000"/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506051"/>
      </p:ext>
    </p:extLst>
  </p:cSld>
  <p:clrMapOvr>
    <a:masterClrMapping/>
  </p:clrMapOvr>
  <p:transition spd="slow" advTm="12000"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755872"/>
      </p:ext>
    </p:extLst>
  </p:cSld>
  <p:clrMapOvr>
    <a:masterClrMapping/>
  </p:clrMapOvr>
  <p:transition spd="slow" advTm="12000"/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956025"/>
      </p:ext>
    </p:extLst>
  </p:cSld>
  <p:clrMapOvr>
    <a:masterClrMapping/>
  </p:clrMapOvr>
  <p:transition spd="slow" advTm="12000"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821333"/>
      </p:ext>
    </p:extLst>
  </p:cSld>
  <p:clrMapOvr>
    <a:masterClrMapping/>
  </p:clrMapOvr>
  <p:transition spd="slow" advTm="12000"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232135"/>
      </p:ext>
    </p:extLst>
  </p:cSld>
  <p:clrMapOvr>
    <a:masterClrMapping/>
  </p:clrMapOvr>
  <p:transition spd="slow" advTm="12000"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02992"/>
      </p:ext>
    </p:extLst>
  </p:cSld>
  <p:clrMapOvr>
    <a:masterClrMapping/>
  </p:clrMapOvr>
  <p:transition spd="slow" advTm="12000"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923900"/>
      </p:ext>
    </p:extLst>
  </p:cSld>
  <p:clrMapOvr>
    <a:masterClrMapping/>
  </p:clrMapOvr>
  <p:transition spd="slow" advTm="12000"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593011"/>
      </p:ext>
    </p:extLst>
  </p:cSld>
  <p:clrMapOvr>
    <a:masterClrMapping/>
  </p:clrMapOvr>
  <p:transition spd="slow" advTm="12000"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900302"/>
      </p:ext>
    </p:extLst>
  </p:cSld>
  <p:clrMapOvr>
    <a:masterClrMapping/>
  </p:clrMapOvr>
  <p:transition spd="slow" advTm="12000"/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082974"/>
      </p:ext>
    </p:extLst>
  </p:cSld>
  <p:clrMapOvr>
    <a:masterClrMapping/>
  </p:clrMapOvr>
  <p:transition spd="slow" advTm="12000"/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788721"/>
      </p:ext>
    </p:extLst>
  </p:cSld>
  <p:clrMapOvr>
    <a:masterClrMapping/>
  </p:clrMapOvr>
  <p:transition spd="slow" advTm="12000"/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530096"/>
      </p:ext>
    </p:extLst>
  </p:cSld>
  <p:clrMapOvr>
    <a:masterClrMapping/>
  </p:clrMapOvr>
  <p:transition spd="slow" advTm="12000"/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429522"/>
      </p:ext>
    </p:extLst>
  </p:cSld>
  <p:clrMapOvr>
    <a:masterClrMapping/>
  </p:clrMapOvr>
  <p:transition spd="slow" advTm="12000"/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200944"/>
      </p:ext>
    </p:extLst>
  </p:cSld>
  <p:clrMapOvr>
    <a:masterClrMapping/>
  </p:clrMapOvr>
  <p:transition spd="slow" advTm="12000"/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872924"/>
      </p:ext>
    </p:extLst>
  </p:cSld>
  <p:clrMapOvr>
    <a:masterClrMapping/>
  </p:clrMapOvr>
  <p:transition spd="slow" advTm="12000"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14298"/>
      </p:ext>
    </p:extLst>
  </p:cSld>
  <p:clrMapOvr>
    <a:masterClrMapping/>
  </p:clrMapOvr>
  <p:transition spd="slow" advTm="12000"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088230"/>
      </p:ext>
    </p:extLst>
  </p:cSld>
  <p:clrMapOvr>
    <a:masterClrMapping/>
  </p:clrMapOvr>
  <p:transition spd="slow" advTm="12000"/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113634"/>
      </p:ext>
    </p:extLst>
  </p:cSld>
  <p:clrMapOvr>
    <a:masterClrMapping/>
  </p:clrMapOvr>
  <p:transition spd="slow" advTm="12000"/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061810"/>
      </p:ext>
    </p:extLst>
  </p:cSld>
  <p:clrMapOvr>
    <a:masterClrMapping/>
  </p:clrMapOvr>
  <p:transition spd="slow" advTm="12000"/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260549"/>
      </p:ext>
    </p:extLst>
  </p:cSld>
  <p:clrMapOvr>
    <a:masterClrMapping/>
  </p:clrMapOvr>
  <p:transition spd="slow" advTm="12000"/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591784"/>
      </p:ext>
    </p:extLst>
  </p:cSld>
  <p:clrMapOvr>
    <a:masterClrMapping/>
  </p:clrMapOvr>
  <p:transition spd="slow" advTm="12000"/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328495"/>
      </p:ext>
    </p:extLst>
  </p:cSld>
  <p:clrMapOvr>
    <a:masterClrMapping/>
  </p:clrMapOvr>
  <p:transition spd="slow" advTm="12000"/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10144"/>
      </p:ext>
    </p:extLst>
  </p:cSld>
  <p:clrMapOvr>
    <a:masterClrMapping/>
  </p:clrMapOvr>
  <p:transition spd="slow" advTm="12000"/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730408"/>
      </p:ext>
    </p:extLst>
  </p:cSld>
  <p:clrMapOvr>
    <a:masterClrMapping/>
  </p:clrMapOvr>
  <p:transition spd="slow" advTm="12000"/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987406"/>
      </p:ext>
    </p:extLst>
  </p:cSld>
  <p:clrMapOvr>
    <a:masterClrMapping/>
  </p:clrMapOvr>
  <p:transition spd="slow" advTm="12000"/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535373"/>
      </p:ext>
    </p:extLst>
  </p:cSld>
  <p:clrMapOvr>
    <a:masterClrMapping/>
  </p:clrMapOvr>
  <p:transition spd="slow" advTm="12000"/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659665"/>
      </p:ext>
    </p:extLst>
  </p:cSld>
  <p:clrMapOvr>
    <a:masterClrMapping/>
  </p:clrMapOvr>
  <p:transition spd="slow" advTm="12000"/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353489"/>
      </p:ext>
    </p:extLst>
  </p:cSld>
  <p:clrMapOvr>
    <a:masterClrMapping/>
  </p:clrMapOvr>
  <p:transition spd="slow" advTm="12000"/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67138"/>
      </p:ext>
    </p:extLst>
  </p:cSld>
  <p:clrMapOvr>
    <a:masterClrMapping/>
  </p:clrMapOvr>
  <p:transition spd="slow" advTm="12000"/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07090"/>
      </p:ext>
    </p:extLst>
  </p:cSld>
  <p:clrMapOvr>
    <a:masterClrMapping/>
  </p:clrMapOvr>
  <p:transition spd="slow" advTm="12000"/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075371"/>
      </p:ext>
    </p:extLst>
  </p:cSld>
  <p:clrMapOvr>
    <a:masterClrMapping/>
  </p:clrMapOvr>
  <p:transition spd="slow" advTm="12000"/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885185"/>
      </p:ext>
    </p:extLst>
  </p:cSld>
  <p:clrMapOvr>
    <a:masterClrMapping/>
  </p:clrMapOvr>
  <p:transition spd="slow" advTm="12000"/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474242"/>
      </p:ext>
    </p:extLst>
  </p:cSld>
  <p:clrMapOvr>
    <a:masterClrMapping/>
  </p:clrMapOvr>
  <p:transition spd="slow" advTm="12000"/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7243"/>
      </p:ext>
    </p:extLst>
  </p:cSld>
  <p:clrMapOvr>
    <a:masterClrMapping/>
  </p:clrMapOvr>
  <p:transition spd="slow" advTm="12000"/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270673"/>
      </p:ext>
    </p:extLst>
  </p:cSld>
  <p:clrMapOvr>
    <a:masterClrMapping/>
  </p:clrMapOvr>
  <p:transition spd="slow" advTm="12000"/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898987"/>
      </p:ext>
    </p:extLst>
  </p:cSld>
  <p:clrMapOvr>
    <a:masterClrMapping/>
  </p:clrMapOvr>
  <p:transition spd="slow" advTm="12000"/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475250"/>
      </p:ext>
    </p:extLst>
  </p:cSld>
  <p:clrMapOvr>
    <a:masterClrMapping/>
  </p:clrMapOvr>
  <p:transition spd="slow" advTm="12000"/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39751"/>
      </p:ext>
    </p:extLst>
  </p:cSld>
  <p:clrMapOvr>
    <a:masterClrMapping/>
  </p:clrMapOvr>
  <p:transition spd="slow" advTm="12000"/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41760"/>
      </p:ext>
    </p:extLst>
  </p:cSld>
  <p:clrMapOvr>
    <a:masterClrMapping/>
  </p:clrMapOvr>
  <p:transition spd="slow" advTm="12000"/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755618"/>
      </p:ext>
    </p:extLst>
  </p:cSld>
  <p:clrMapOvr>
    <a:masterClrMapping/>
  </p:clrMapOvr>
  <p:transition spd="slow" advTm="12000"/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801322"/>
      </p:ext>
    </p:extLst>
  </p:cSld>
  <p:clrMapOvr>
    <a:masterClrMapping/>
  </p:clrMapOvr>
  <p:transition spd="slow" advTm="12000"/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369977"/>
      </p:ext>
    </p:extLst>
  </p:cSld>
  <p:clrMapOvr>
    <a:masterClrMapping/>
  </p:clrMapOvr>
  <p:transition spd="slow" advTm="12000"/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528263"/>
      </p:ext>
    </p:extLst>
  </p:cSld>
  <p:clrMapOvr>
    <a:masterClrMapping/>
  </p:clrMapOvr>
  <p:transition spd="slow" advTm="12000"/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429737"/>
      </p:ext>
    </p:extLst>
  </p:cSld>
  <p:clrMapOvr>
    <a:masterClrMapping/>
  </p:clrMapOvr>
  <p:transition spd="slow" advTm="12000"/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867202"/>
      </p:ext>
    </p:extLst>
  </p:cSld>
  <p:clrMapOvr>
    <a:masterClrMapping/>
  </p:clrMapOvr>
  <p:transition spd="slow" advTm="12000"/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515860"/>
      </p:ext>
    </p:extLst>
  </p:cSld>
  <p:clrMapOvr>
    <a:masterClrMapping/>
  </p:clrMapOvr>
  <p:transition spd="slow" advTm="12000"/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154192"/>
      </p:ext>
    </p:extLst>
  </p:cSld>
  <p:clrMapOvr>
    <a:masterClrMapping/>
  </p:clrMapOvr>
  <p:transition spd="slow" advTm="12000"/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20711"/>
      </p:ext>
    </p:extLst>
  </p:cSld>
  <p:clrMapOvr>
    <a:masterClrMapping/>
  </p:clrMapOvr>
  <p:transition spd="slow" advTm="12000"/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587728"/>
      </p:ext>
    </p:extLst>
  </p:cSld>
  <p:clrMapOvr>
    <a:masterClrMapping/>
  </p:clrMapOvr>
  <p:transition spd="slow" advTm="12000"/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67016"/>
      </p:ext>
    </p:extLst>
  </p:cSld>
  <p:clrMapOvr>
    <a:masterClrMapping/>
  </p:clrMapOvr>
  <p:transition spd="slow" advTm="12000"/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892107"/>
      </p:ext>
    </p:extLst>
  </p:cSld>
  <p:clrMapOvr>
    <a:masterClrMapping/>
  </p:clrMapOvr>
  <p:transition spd="slow" advTm="12000"/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770148"/>
      </p:ext>
    </p:extLst>
  </p:cSld>
  <p:clrMapOvr>
    <a:masterClrMapping/>
  </p:clrMapOvr>
  <p:transition spd="slow" advTm="12000"/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872130"/>
      </p:ext>
    </p:extLst>
  </p:cSld>
  <p:clrMapOvr>
    <a:masterClrMapping/>
  </p:clrMapOvr>
  <p:transition spd="slow" advTm="12000"/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488313"/>
      </p:ext>
    </p:extLst>
  </p:cSld>
  <p:clrMapOvr>
    <a:masterClrMapping/>
  </p:clrMapOvr>
  <p:transition spd="slow" advTm="12000"/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097567"/>
      </p:ext>
    </p:extLst>
  </p:cSld>
  <p:clrMapOvr>
    <a:masterClrMapping/>
  </p:clrMapOvr>
  <p:transition spd="slow" advTm="12000"/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380632"/>
      </p:ext>
    </p:extLst>
  </p:cSld>
  <p:clrMapOvr>
    <a:masterClrMapping/>
  </p:clrMapOvr>
  <p:transition spd="slow" advTm="12000"/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158331"/>
      </p:ext>
    </p:extLst>
  </p:cSld>
  <p:clrMapOvr>
    <a:masterClrMapping/>
  </p:clrMapOvr>
  <p:transition spd="slow" advTm="12000"/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863725"/>
      </p:ext>
    </p:extLst>
  </p:cSld>
  <p:clrMapOvr>
    <a:masterClrMapping/>
  </p:clrMapOvr>
  <p:transition spd="slow" advTm="12000"/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130375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545452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52057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70770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62972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429553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985233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12523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360760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973418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E2A5-6326-4294-9F8E-379F3AE8B6D7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5C61-E86E-4078-81DF-F22A6784A640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741011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960024"/>
      </p:ext>
    </p:extLst>
  </p:cSld>
  <p:clrMapOvr>
    <a:masterClrMapping/>
  </p:clrMapOvr>
  <p:transition spd="slow" advTm="12000"/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205342"/>
      </p:ext>
    </p:extLst>
  </p:cSld>
  <p:clrMapOvr>
    <a:masterClrMapping/>
  </p:clrMapOvr>
  <p:transition spd="slow" advTm="12000"/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99319"/>
      </p:ext>
    </p:extLst>
  </p:cSld>
  <p:clrMapOvr>
    <a:masterClrMapping/>
  </p:clrMapOvr>
  <p:transition spd="slow" advTm="12000"/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703011"/>
      </p:ext>
    </p:extLst>
  </p:cSld>
  <p:clrMapOvr>
    <a:masterClrMapping/>
  </p:clrMapOvr>
  <p:transition spd="slow" advTm="12000"/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089204"/>
      </p:ext>
    </p:extLst>
  </p:cSld>
  <p:clrMapOvr>
    <a:masterClrMapping/>
  </p:clrMapOvr>
  <p:transition spd="slow" advTm="12000"/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08035"/>
      </p:ext>
    </p:extLst>
  </p:cSld>
  <p:clrMapOvr>
    <a:masterClrMapping/>
  </p:clrMapOvr>
  <p:transition spd="slow" advTm="12000"/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326584"/>
      </p:ext>
    </p:extLst>
  </p:cSld>
  <p:clrMapOvr>
    <a:masterClrMapping/>
  </p:clrMapOvr>
  <p:transition spd="slow" advTm="12000"/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838282"/>
      </p:ext>
    </p:extLst>
  </p:cSld>
  <p:clrMapOvr>
    <a:masterClrMapping/>
  </p:clrMapOvr>
  <p:transition spd="slow" advTm="12000"/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612415"/>
      </p:ext>
    </p:extLst>
  </p:cSld>
  <p:clrMapOvr>
    <a:masterClrMapping/>
  </p:clrMapOvr>
  <p:transition spd="slow" advTm="12000"/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427647"/>
      </p:ext>
    </p:extLst>
  </p:cSld>
  <p:clrMapOvr>
    <a:masterClrMapping/>
  </p:clrMapOvr>
  <p:transition spd="slow" advTm="12000"/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048806"/>
      </p:ext>
    </p:extLst>
  </p:cSld>
  <p:clrMapOvr>
    <a:masterClrMapping/>
  </p:clrMapOvr>
  <p:transition spd="slow" advTm="12000"/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64640"/>
      </p:ext>
    </p:extLst>
  </p:cSld>
  <p:clrMapOvr>
    <a:masterClrMapping/>
  </p:clrMapOvr>
  <p:transition spd="slow" advTm="12000"/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548354"/>
      </p:ext>
    </p:extLst>
  </p:cSld>
  <p:clrMapOvr>
    <a:masterClrMapping/>
  </p:clrMapOvr>
  <p:transition spd="slow" advTm="12000"/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790076"/>
      </p:ext>
    </p:extLst>
  </p:cSld>
  <p:clrMapOvr>
    <a:masterClrMapping/>
  </p:clrMapOvr>
  <p:transition spd="slow" advTm="12000"/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532451"/>
      </p:ext>
    </p:extLst>
  </p:cSld>
  <p:clrMapOvr>
    <a:masterClrMapping/>
  </p:clrMapOvr>
  <p:transition spd="slow" advTm="12000"/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027320"/>
      </p:ext>
    </p:extLst>
  </p:cSld>
  <p:clrMapOvr>
    <a:masterClrMapping/>
  </p:clrMapOvr>
  <p:transition spd="slow" advTm="12000"/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027246"/>
      </p:ext>
    </p:extLst>
  </p:cSld>
  <p:clrMapOvr>
    <a:masterClrMapping/>
  </p:clrMapOvr>
  <p:transition spd="slow" advTm="12000"/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479705"/>
      </p:ext>
    </p:extLst>
  </p:cSld>
  <p:clrMapOvr>
    <a:masterClrMapping/>
  </p:clrMapOvr>
  <p:transition spd="slow" advTm="12000"/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676942"/>
      </p:ext>
    </p:extLst>
  </p:cSld>
  <p:clrMapOvr>
    <a:masterClrMapping/>
  </p:clrMapOvr>
  <p:transition spd="slow" advTm="12000"/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604541"/>
      </p:ext>
    </p:extLst>
  </p:cSld>
  <p:clrMapOvr>
    <a:masterClrMapping/>
  </p:clrMapOvr>
  <p:transition spd="slow" advTm="12000"/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569167"/>
      </p:ext>
    </p:extLst>
  </p:cSld>
  <p:clrMapOvr>
    <a:masterClrMapping/>
  </p:clrMapOvr>
  <p:transition spd="slow" advTm="12000"/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936204"/>
      </p:ext>
    </p:extLst>
  </p:cSld>
  <p:clrMapOvr>
    <a:masterClrMapping/>
  </p:clrMapOvr>
  <p:transition spd="slow" advTm="12000"/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837594"/>
      </p:ext>
    </p:extLst>
  </p:cSld>
  <p:clrMapOvr>
    <a:masterClrMapping/>
  </p:clrMapOvr>
  <p:transition spd="slow" advTm="12000"/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297247"/>
      </p:ext>
    </p:extLst>
  </p:cSld>
  <p:clrMapOvr>
    <a:masterClrMapping/>
  </p:clrMapOvr>
  <p:transition spd="slow" advTm="12000"/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68354"/>
      </p:ext>
    </p:extLst>
  </p:cSld>
  <p:clrMapOvr>
    <a:masterClrMapping/>
  </p:clrMapOvr>
  <p:transition spd="slow" advTm="12000"/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757363"/>
      </p:ext>
    </p:extLst>
  </p:cSld>
  <p:clrMapOvr>
    <a:masterClrMapping/>
  </p:clrMapOvr>
  <p:transition spd="slow" advTm="12000"/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856953"/>
      </p:ext>
    </p:extLst>
  </p:cSld>
  <p:clrMapOvr>
    <a:masterClrMapping/>
  </p:clrMapOvr>
  <p:transition spd="slow" advTm="12000"/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381478"/>
      </p:ext>
    </p:extLst>
  </p:cSld>
  <p:clrMapOvr>
    <a:masterClrMapping/>
  </p:clrMapOvr>
  <p:transition spd="slow" advTm="12000"/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828613"/>
      </p:ext>
    </p:extLst>
  </p:cSld>
  <p:clrMapOvr>
    <a:masterClrMapping/>
  </p:clrMapOvr>
  <p:transition spd="slow" advTm="12000"/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524840"/>
      </p:ext>
    </p:extLst>
  </p:cSld>
  <p:clrMapOvr>
    <a:masterClrMapping/>
  </p:clrMapOvr>
  <p:transition spd="slow" advTm="12000"/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234955"/>
      </p:ext>
    </p:extLst>
  </p:cSld>
  <p:clrMapOvr>
    <a:masterClrMapping/>
  </p:clrMapOvr>
  <p:transition spd="slow" advTm="12000"/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026616"/>
      </p:ext>
    </p:extLst>
  </p:cSld>
  <p:clrMapOvr>
    <a:masterClrMapping/>
  </p:clrMapOvr>
  <p:transition spd="slow" advTm="12000"/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647541"/>
      </p:ext>
    </p:extLst>
  </p:cSld>
  <p:clrMapOvr>
    <a:masterClrMapping/>
  </p:clrMapOvr>
  <p:transition spd="slow" advTm="12000"/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068935"/>
      </p:ext>
    </p:extLst>
  </p:cSld>
  <p:clrMapOvr>
    <a:masterClrMapping/>
  </p:clrMapOvr>
  <p:transition spd="slow" advTm="12000"/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410640"/>
      </p:ext>
    </p:extLst>
  </p:cSld>
  <p:clrMapOvr>
    <a:masterClrMapping/>
  </p:clrMapOvr>
  <p:transition spd="slow" advTm="12000"/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306770"/>
      </p:ext>
    </p:extLst>
  </p:cSld>
  <p:clrMapOvr>
    <a:masterClrMapping/>
  </p:clrMapOvr>
  <p:transition spd="slow" advTm="12000"/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512350"/>
      </p:ext>
    </p:extLst>
  </p:cSld>
  <p:clrMapOvr>
    <a:masterClrMapping/>
  </p:clrMapOvr>
  <p:transition spd="slow" advTm="12000"/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21350"/>
      </p:ext>
    </p:extLst>
  </p:cSld>
  <p:clrMapOvr>
    <a:masterClrMapping/>
  </p:clrMapOvr>
  <p:transition spd="slow" advTm="12000"/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309930"/>
      </p:ext>
    </p:extLst>
  </p:cSld>
  <p:clrMapOvr>
    <a:masterClrMapping/>
  </p:clrMapOvr>
  <p:transition spd="slow" advTm="12000"/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225787"/>
      </p:ext>
    </p:extLst>
  </p:cSld>
  <p:clrMapOvr>
    <a:masterClrMapping/>
  </p:clrMapOvr>
  <p:transition spd="slow" advTm="12000"/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999617"/>
      </p:ext>
    </p:extLst>
  </p:cSld>
  <p:clrMapOvr>
    <a:masterClrMapping/>
  </p:clrMapOvr>
  <p:transition spd="slow" advTm="12000"/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725288"/>
      </p:ext>
    </p:extLst>
  </p:cSld>
  <p:clrMapOvr>
    <a:masterClrMapping/>
  </p:clrMapOvr>
  <p:transition spd="slow" advTm="12000"/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879275"/>
      </p:ext>
    </p:extLst>
  </p:cSld>
  <p:clrMapOvr>
    <a:masterClrMapping/>
  </p:clrMapOvr>
  <p:transition spd="slow" advTm="12000"/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880246"/>
      </p:ext>
    </p:extLst>
  </p:cSld>
  <p:clrMapOvr>
    <a:masterClrMapping/>
  </p:clrMapOvr>
  <p:transition spd="slow" advTm="12000"/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137085"/>
      </p:ext>
    </p:extLst>
  </p:cSld>
  <p:clrMapOvr>
    <a:masterClrMapping/>
  </p:clrMapOvr>
  <p:transition spd="slow" advTm="12000"/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09902"/>
      </p:ext>
    </p:extLst>
  </p:cSld>
  <p:clrMapOvr>
    <a:masterClrMapping/>
  </p:clrMapOvr>
  <p:transition spd="slow" advTm="12000"/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545741"/>
      </p:ext>
    </p:extLst>
  </p:cSld>
  <p:clrMapOvr>
    <a:masterClrMapping/>
  </p:clrMapOvr>
  <p:transition spd="slow" advTm="12000"/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904113"/>
      </p:ext>
    </p:extLst>
  </p:cSld>
  <p:clrMapOvr>
    <a:masterClrMapping/>
  </p:clrMapOvr>
  <p:transition spd="slow" advTm="12000"/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018540"/>
      </p:ext>
    </p:extLst>
  </p:cSld>
  <p:clrMapOvr>
    <a:masterClrMapping/>
  </p:clrMapOvr>
  <p:transition spd="slow" advTm="12000"/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454165"/>
      </p:ext>
    </p:extLst>
  </p:cSld>
  <p:clrMapOvr>
    <a:masterClrMapping/>
  </p:clrMapOvr>
  <p:transition spd="slow" advTm="12000"/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866191"/>
      </p:ext>
    </p:extLst>
  </p:cSld>
  <p:clrMapOvr>
    <a:masterClrMapping/>
  </p:clrMapOvr>
  <p:transition spd="slow" advTm="12000"/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576538"/>
      </p:ext>
    </p:extLst>
  </p:cSld>
  <p:clrMapOvr>
    <a:masterClrMapping/>
  </p:clrMapOvr>
  <p:transition spd="slow" advTm="12000"/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587101"/>
      </p:ext>
    </p:extLst>
  </p:cSld>
  <p:clrMapOvr>
    <a:masterClrMapping/>
  </p:clrMapOvr>
  <p:transition spd="slow" advTm="12000"/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297799"/>
      </p:ext>
    </p:extLst>
  </p:cSld>
  <p:clrMapOvr>
    <a:masterClrMapping/>
  </p:clrMapOvr>
  <p:transition spd="slow" advTm="12000"/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186855"/>
      </p:ext>
    </p:extLst>
  </p:cSld>
  <p:clrMapOvr>
    <a:masterClrMapping/>
  </p:clrMapOvr>
  <p:transition spd="slow" advTm="12000"/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8775"/>
      </p:ext>
    </p:extLst>
  </p:cSld>
  <p:clrMapOvr>
    <a:masterClrMapping/>
  </p:clrMapOvr>
  <p:transition spd="slow" advTm="12000"/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128033"/>
      </p:ext>
    </p:extLst>
  </p:cSld>
  <p:clrMapOvr>
    <a:masterClrMapping/>
  </p:clrMapOvr>
  <p:transition spd="slow" advTm="12000"/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408834"/>
      </p:ext>
    </p:extLst>
  </p:cSld>
  <p:clrMapOvr>
    <a:masterClrMapping/>
  </p:clrMapOvr>
  <p:transition spd="slow" advTm="12000"/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423835"/>
      </p:ext>
    </p:extLst>
  </p:cSld>
  <p:clrMapOvr>
    <a:masterClrMapping/>
  </p:clrMapOvr>
  <p:transition spd="slow" advTm="12000"/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153003"/>
      </p:ext>
    </p:extLst>
  </p:cSld>
  <p:clrMapOvr>
    <a:masterClrMapping/>
  </p:clrMapOvr>
  <p:transition spd="slow" advTm="12000"/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129922"/>
      </p:ext>
    </p:extLst>
  </p:cSld>
  <p:clrMapOvr>
    <a:masterClrMapping/>
  </p:clrMapOvr>
  <p:transition spd="slow" advTm="12000"/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237487"/>
      </p:ext>
    </p:extLst>
  </p:cSld>
  <p:clrMapOvr>
    <a:masterClrMapping/>
  </p:clrMapOvr>
  <p:transition spd="slow" advTm="12000"/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057441"/>
      </p:ext>
    </p:extLst>
  </p:cSld>
  <p:clrMapOvr>
    <a:masterClrMapping/>
  </p:clrMapOvr>
  <p:transition spd="slow" advTm="12000"/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530291"/>
      </p:ext>
    </p:extLst>
  </p:cSld>
  <p:clrMapOvr>
    <a:masterClrMapping/>
  </p:clrMapOvr>
  <p:transition spd="slow" advTm="12000"/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884109"/>
      </p:ext>
    </p:extLst>
  </p:cSld>
  <p:clrMapOvr>
    <a:masterClrMapping/>
  </p:clrMapOvr>
  <p:transition spd="slow" advTm="12000"/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247154"/>
      </p:ext>
    </p:extLst>
  </p:cSld>
  <p:clrMapOvr>
    <a:masterClrMapping/>
  </p:clrMapOvr>
  <p:transition spd="slow" advTm="12000"/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466907"/>
      </p:ext>
    </p:extLst>
  </p:cSld>
  <p:clrMapOvr>
    <a:masterClrMapping/>
  </p:clrMapOvr>
  <p:transition spd="slow" advTm="12000"/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50578"/>
      </p:ext>
    </p:extLst>
  </p:cSld>
  <p:clrMapOvr>
    <a:masterClrMapping/>
  </p:clrMapOvr>
  <p:transition spd="slow" advTm="12000"/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493111"/>
      </p:ext>
    </p:extLst>
  </p:cSld>
  <p:clrMapOvr>
    <a:masterClrMapping/>
  </p:clrMapOvr>
  <p:transition spd="slow" advTm="12000"/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090447"/>
      </p:ext>
    </p:extLst>
  </p:cSld>
  <p:clrMapOvr>
    <a:masterClrMapping/>
  </p:clrMapOvr>
  <p:transition spd="slow" advTm="12000"/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401014"/>
      </p:ext>
    </p:extLst>
  </p:cSld>
  <p:clrMapOvr>
    <a:masterClrMapping/>
  </p:clrMapOvr>
  <p:transition spd="slow" advTm="12000"/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229617"/>
      </p:ext>
    </p:extLst>
  </p:cSld>
  <p:clrMapOvr>
    <a:masterClrMapping/>
  </p:clrMapOvr>
  <p:transition spd="slow" advTm="12000"/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479497"/>
      </p:ext>
    </p:extLst>
  </p:cSld>
  <p:clrMapOvr>
    <a:masterClrMapping/>
  </p:clrMapOvr>
  <p:transition spd="slow" advTm="12000"/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776431"/>
      </p:ext>
    </p:extLst>
  </p:cSld>
  <p:clrMapOvr>
    <a:masterClrMapping/>
  </p:clrMapOvr>
  <p:transition spd="slow" advTm="12000"/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501179"/>
      </p:ext>
    </p:extLst>
  </p:cSld>
  <p:clrMapOvr>
    <a:masterClrMapping/>
  </p:clrMapOvr>
  <p:transition spd="slow" advTm="12000"/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618719"/>
      </p:ext>
    </p:extLst>
  </p:cSld>
  <p:clrMapOvr>
    <a:masterClrMapping/>
  </p:clrMapOvr>
  <p:transition spd="slow" advTm="12000"/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913289"/>
      </p:ext>
    </p:extLst>
  </p:cSld>
  <p:clrMapOvr>
    <a:masterClrMapping/>
  </p:clrMapOvr>
  <p:transition spd="slow" advTm="12000"/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502309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312640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910096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457052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824485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224279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664492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761810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50147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075163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48370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6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797443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937198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282852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971748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872158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895691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012019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9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687985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7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915406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154612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791341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547160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49821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946486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286589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467518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746869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311752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685163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556879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761635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55569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083598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434673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407156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155883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300496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383730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665341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703621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504191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071256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287527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635025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18138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218143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956365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325404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649593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915258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999091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676902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7663817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781039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889988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376790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7602286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067937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823546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112124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256587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420906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921625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284387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365320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223762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374072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262624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82626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675310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133447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800830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976546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328735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123889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249159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744230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0177-9734-4A97-B2BB-6349D512A0D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5EAC2-D4E1-4DDA-B93C-77F992D19AF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090123"/>
      </p:ext>
    </p:extLst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0177-9734-4A97-B2BB-6349D512A0D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5EAC2-D4E1-4DDA-B93C-77F992D19AF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204027"/>
      </p:ext>
    </p:extLst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0177-9734-4A97-B2BB-6349D512A0D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5EAC2-D4E1-4DDA-B93C-77F992D19AF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633345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0177-9734-4A97-B2BB-6349D512A0D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5EAC2-D4E1-4DDA-B93C-77F992D19AF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34296"/>
      </p:ext>
    </p:extLst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0177-9734-4A97-B2BB-6349D512A0D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5EAC2-D4E1-4DDA-B93C-77F992D19AF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335611"/>
      </p:ext>
    </p:extLst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0177-9734-4A97-B2BB-6349D512A0D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5EAC2-D4E1-4DDA-B93C-77F992D19AF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779524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0177-9734-4A97-B2BB-6349D512A0D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5EAC2-D4E1-4DDA-B93C-77F992D19AF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642631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0177-9734-4A97-B2BB-6349D512A0D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5EAC2-D4E1-4DDA-B93C-77F992D19AF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732171"/>
      </p:ext>
    </p:extLst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0177-9734-4A97-B2BB-6349D512A0D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5EAC2-D4E1-4DDA-B93C-77F992D19AF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185760"/>
      </p:ext>
    </p:extLst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0177-9734-4A97-B2BB-6349D512A0D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5EAC2-D4E1-4DDA-B93C-77F992D19AF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704033"/>
      </p:ext>
    </p:extLst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0177-9734-4A97-B2BB-6349D512A0D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5EAC2-D4E1-4DDA-B93C-77F992D19AF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093689"/>
      </p:ext>
    </p:extLst>
  </p:cSld>
  <p:clrMapOvr>
    <a:masterClrMapping/>
  </p:clrMapOvr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4106384"/>
      </p:ext>
    </p:extLst>
  </p:cSld>
  <p:clrMapOvr>
    <a:masterClrMapping/>
  </p:clrMapOvr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376554"/>
      </p:ext>
    </p:extLst>
  </p:cSld>
  <p:clrMapOvr>
    <a:masterClrMapping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389101"/>
      </p:ext>
    </p:extLst>
  </p:cSld>
  <p:clrMapOvr>
    <a:masterClrMapping/>
  </p:clrMapOvr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885702"/>
      </p:ext>
    </p:extLst>
  </p:cSld>
  <p:clrMapOvr>
    <a:masterClrMapping/>
  </p:clrMapOvr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903545"/>
      </p:ext>
    </p:extLst>
  </p:cSld>
  <p:clrMapOvr>
    <a:masterClrMapping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388804"/>
      </p:ext>
    </p:extLst>
  </p:cSld>
  <p:clrMapOvr>
    <a:masterClrMapping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936406"/>
      </p:ext>
    </p:extLst>
  </p:cSld>
  <p:clrMapOvr>
    <a:masterClrMapping/>
  </p:clrMapOvr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783750"/>
      </p:ext>
    </p:extLst>
  </p:cSld>
  <p:clrMapOvr>
    <a:masterClrMapping/>
  </p:clrMapOvr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317328"/>
      </p:ext>
    </p:extLst>
  </p:cSld>
  <p:clrMapOvr>
    <a:masterClrMapping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355"/>
      </p:ext>
    </p:extLst>
  </p:cSld>
  <p:clrMapOvr>
    <a:masterClrMapping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53871"/>
      </p:ext>
    </p:extLst>
  </p:cSld>
  <p:clrMapOvr>
    <a:masterClrMapping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16784"/>
      </p:ext>
    </p:extLst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661786"/>
      </p:ext>
    </p:extLst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514302"/>
      </p:ext>
    </p:extLst>
  </p:cSld>
  <p:clrMapOvr>
    <a:masterClrMapping/>
  </p:clrMapOvr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979868"/>
      </p:ext>
    </p:extLst>
  </p:cSld>
  <p:clrMapOvr>
    <a:masterClrMapping/>
  </p:clrMapOvr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182168"/>
      </p:ext>
    </p:extLst>
  </p:cSld>
  <p:clrMapOvr>
    <a:masterClrMapping/>
  </p:clrMapOvr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922828"/>
      </p:ext>
    </p:extLst>
  </p:cSld>
  <p:clrMapOvr>
    <a:masterClrMapping/>
  </p:clrMapOvr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143066"/>
      </p:ext>
    </p:extLst>
  </p:cSld>
  <p:clrMapOvr>
    <a:masterClrMapping/>
  </p:clrMapOvr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366726"/>
      </p:ext>
    </p:extLst>
  </p:cSld>
  <p:clrMapOvr>
    <a:masterClrMapping/>
  </p:clrMapOvr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884255"/>
      </p:ext>
    </p:extLst>
  </p:cSld>
  <p:clrMapOvr>
    <a:masterClrMapping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544070"/>
      </p:ext>
    </p:extLst>
  </p:cSld>
  <p:clrMapOvr>
    <a:masterClrMapping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583927"/>
      </p:ext>
    </p:extLst>
  </p:cSld>
  <p:clrMapOvr>
    <a:masterClrMapping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21969"/>
      </p:ext>
    </p:extLst>
  </p:cSld>
  <p:clrMapOvr>
    <a:masterClrMapping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871977"/>
      </p:ext>
    </p:extLst>
  </p:cSld>
  <p:clrMapOvr>
    <a:masterClrMapping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27894"/>
      </p:ext>
    </p:extLst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999846"/>
      </p:ext>
    </p:extLst>
  </p:cSld>
  <p:clrMapOvr>
    <a:masterClrMapping/>
  </p:clrMapOvr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397176"/>
      </p:ext>
    </p:extLst>
  </p:cSld>
  <p:clrMapOvr>
    <a:masterClrMapping/>
  </p:clrMapOvr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478596"/>
      </p:ext>
    </p:extLst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534605"/>
      </p:ext>
    </p:extLst>
  </p:cSld>
  <p:clrMapOvr>
    <a:masterClrMapping/>
  </p:clrMapOvr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820660"/>
      </p:ext>
    </p:extLst>
  </p:cSld>
  <p:clrMapOvr>
    <a:masterClrMapping/>
  </p:clrMapOvr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087019"/>
      </p:ext>
    </p:extLst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057644"/>
      </p:ext>
    </p:extLst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087963"/>
      </p:ext>
    </p:extLst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707576"/>
      </p:ext>
    </p:extLst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969238"/>
      </p:ext>
    </p:extLst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210556"/>
      </p:ext>
    </p:extLst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170033"/>
      </p:ext>
    </p:extLst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376735"/>
      </p:ext>
    </p:extLst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315115"/>
      </p:ext>
    </p:extLst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913618"/>
      </p:ext>
    </p:extLst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201813"/>
      </p:ext>
    </p:extLst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061702"/>
      </p:ext>
    </p:extLst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685729"/>
      </p:ext>
    </p:extLst>
  </p:cSld>
  <p:clrMapOvr>
    <a:masterClrMapping/>
  </p:clrMapOvr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384088"/>
      </p:ext>
    </p:extLst>
  </p:cSld>
  <p:clrMapOvr>
    <a:masterClrMapping/>
  </p:clrMapOvr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438456"/>
      </p:ext>
    </p:extLst>
  </p:cSld>
  <p:clrMapOvr>
    <a:masterClrMapping/>
  </p:clrMapOvr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669120"/>
      </p:ext>
    </p:extLst>
  </p:cSld>
  <p:clrMapOvr>
    <a:masterClrMapping/>
  </p:clrMapOvr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196322"/>
      </p:ext>
    </p:extLst>
  </p:cSld>
  <p:clrMapOvr>
    <a:masterClrMapping/>
  </p:clrMapOvr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470084"/>
      </p:ext>
    </p:extLst>
  </p:cSld>
  <p:clrMapOvr>
    <a:masterClrMapping/>
  </p:clrMapOvr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350488"/>
      </p:ext>
    </p:extLst>
  </p:cSld>
  <p:clrMapOvr>
    <a:masterClrMapping/>
  </p:clrMapOvr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301888"/>
      </p:ext>
    </p:extLst>
  </p:cSld>
  <p:clrMapOvr>
    <a:masterClrMapping/>
  </p:clrMapOvr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405327"/>
      </p:ext>
    </p:extLst>
  </p:cSld>
  <p:clrMapOvr>
    <a:masterClrMapping/>
  </p:clrMapOvr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020817"/>
      </p:ext>
    </p:extLst>
  </p:cSld>
  <p:clrMapOvr>
    <a:masterClrMapping/>
  </p:clrMapOvr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638904"/>
      </p:ext>
    </p:extLst>
  </p:cSld>
  <p:clrMapOvr>
    <a:masterClrMapping/>
  </p:clrMapOvr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771847"/>
      </p:ext>
    </p:extLst>
  </p:cSld>
  <p:clrMapOvr>
    <a:masterClrMapping/>
  </p:clrMapOvr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307435"/>
      </p:ext>
    </p:extLst>
  </p:cSld>
  <p:clrMapOvr>
    <a:masterClrMapping/>
  </p:clrMapOvr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171200"/>
      </p:ext>
    </p:extLst>
  </p:cSld>
  <p:clrMapOvr>
    <a:masterClrMapping/>
  </p:clrMapOvr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874037"/>
      </p:ext>
    </p:extLst>
  </p:cSld>
  <p:clrMapOvr>
    <a:masterClrMapping/>
  </p:clrMapOvr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76124"/>
      </p:ext>
    </p:extLst>
  </p:cSld>
  <p:clrMapOvr>
    <a:masterClrMapping/>
  </p:clrMapOvr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662095"/>
      </p:ext>
    </p:extLst>
  </p:cSld>
  <p:clrMapOvr>
    <a:masterClrMapping/>
  </p:clrMapOvr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199971"/>
      </p:ext>
    </p:extLst>
  </p:cSld>
  <p:clrMapOvr>
    <a:masterClrMapping/>
  </p:clrMapOvr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716885"/>
      </p:ext>
    </p:extLst>
  </p:cSld>
  <p:clrMapOvr>
    <a:masterClrMapping/>
  </p:clrMapOvr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178027"/>
      </p:ext>
    </p:extLst>
  </p:cSld>
  <p:clrMapOvr>
    <a:masterClrMapping/>
  </p:clrMapOvr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45231"/>
      </p:ext>
    </p:extLst>
  </p:cSld>
  <p:clrMapOvr>
    <a:masterClrMapping/>
  </p:clrMapOvr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538380"/>
      </p:ext>
    </p:extLst>
  </p:cSld>
  <p:clrMapOvr>
    <a:masterClrMapping/>
  </p:clrMapOvr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535964"/>
      </p:ext>
    </p:extLst>
  </p:cSld>
  <p:clrMapOvr>
    <a:masterClrMapping/>
  </p:clrMapOvr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126257"/>
      </p:ext>
    </p:extLst>
  </p:cSld>
  <p:clrMapOvr>
    <a:masterClrMapping/>
  </p:clrMapOvr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733472"/>
      </p:ext>
    </p:extLst>
  </p:cSld>
  <p:clrMapOvr>
    <a:masterClrMapping/>
  </p:clrMapOvr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672714"/>
      </p:ext>
    </p:extLst>
  </p:cSld>
  <p:clrMapOvr>
    <a:masterClrMapping/>
  </p:clrMapOvr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731544"/>
      </p:ext>
    </p:extLst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810233"/>
      </p:ext>
    </p:extLst>
  </p:cSld>
  <p:clrMapOvr>
    <a:masterClrMapping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042909"/>
      </p:ext>
    </p:extLst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21775"/>
      </p:ext>
    </p:extLst>
  </p:cSld>
  <p:clrMapOvr>
    <a:masterClrMapping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568821"/>
      </p:ext>
    </p:extLst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110657"/>
      </p:ext>
    </p:extLst>
  </p:cSld>
  <p:clrMapOvr>
    <a:masterClrMapping/>
  </p:clrMapOvr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224999"/>
      </p:ext>
    </p:extLst>
  </p:cSld>
  <p:clrMapOvr>
    <a:masterClrMapping/>
  </p:clrMapOvr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589272"/>
      </p:ext>
    </p:extLst>
  </p:cSld>
  <p:clrMapOvr>
    <a:masterClrMapping/>
  </p:clrMapOvr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123551"/>
      </p:ext>
    </p:extLst>
  </p:cSld>
  <p:clrMapOvr>
    <a:masterClrMapping/>
  </p:clrMapOvr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611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1.xml"/><Relationship Id="rId3" Type="http://schemas.openxmlformats.org/officeDocument/2006/relationships/slideLayout" Target="../slideLayouts/slideLayout256.xml"/><Relationship Id="rId7" Type="http://schemas.openxmlformats.org/officeDocument/2006/relationships/slideLayout" Target="../slideLayouts/slideLayout260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5.xml"/><Relationship Id="rId1" Type="http://schemas.openxmlformats.org/officeDocument/2006/relationships/slideLayout" Target="../slideLayouts/slideLayout254.xml"/><Relationship Id="rId6" Type="http://schemas.openxmlformats.org/officeDocument/2006/relationships/slideLayout" Target="../slideLayouts/slideLayout259.xml"/><Relationship Id="rId11" Type="http://schemas.openxmlformats.org/officeDocument/2006/relationships/slideLayout" Target="../slideLayouts/slideLayout264.xml"/><Relationship Id="rId5" Type="http://schemas.openxmlformats.org/officeDocument/2006/relationships/slideLayout" Target="../slideLayouts/slideLayout258.xml"/><Relationship Id="rId10" Type="http://schemas.openxmlformats.org/officeDocument/2006/relationships/slideLayout" Target="../slideLayouts/slideLayout263.xml"/><Relationship Id="rId4" Type="http://schemas.openxmlformats.org/officeDocument/2006/relationships/slideLayout" Target="../slideLayouts/slideLayout257.xml"/><Relationship Id="rId9" Type="http://schemas.openxmlformats.org/officeDocument/2006/relationships/slideLayout" Target="../slideLayouts/slideLayout262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3.xml"/><Relationship Id="rId3" Type="http://schemas.openxmlformats.org/officeDocument/2006/relationships/slideLayout" Target="../slideLayouts/slideLayout278.xml"/><Relationship Id="rId7" Type="http://schemas.openxmlformats.org/officeDocument/2006/relationships/slideLayout" Target="../slideLayouts/slideLayout282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6.xml"/><Relationship Id="rId5" Type="http://schemas.openxmlformats.org/officeDocument/2006/relationships/slideLayout" Target="../slideLayouts/slideLayout280.xml"/><Relationship Id="rId10" Type="http://schemas.openxmlformats.org/officeDocument/2006/relationships/slideLayout" Target="../slideLayouts/slideLayout285.xml"/><Relationship Id="rId4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4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4.xml"/><Relationship Id="rId3" Type="http://schemas.openxmlformats.org/officeDocument/2006/relationships/slideLayout" Target="../slideLayouts/slideLayout289.xml"/><Relationship Id="rId7" Type="http://schemas.openxmlformats.org/officeDocument/2006/relationships/slideLayout" Target="../slideLayouts/slideLayout293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288.xml"/><Relationship Id="rId1" Type="http://schemas.openxmlformats.org/officeDocument/2006/relationships/slideLayout" Target="../slideLayouts/slideLayout287.xml"/><Relationship Id="rId6" Type="http://schemas.openxmlformats.org/officeDocument/2006/relationships/slideLayout" Target="../slideLayouts/slideLayout292.xml"/><Relationship Id="rId11" Type="http://schemas.openxmlformats.org/officeDocument/2006/relationships/slideLayout" Target="../slideLayouts/slideLayout297.xml"/><Relationship Id="rId5" Type="http://schemas.openxmlformats.org/officeDocument/2006/relationships/slideLayout" Target="../slideLayouts/slideLayout291.xml"/><Relationship Id="rId10" Type="http://schemas.openxmlformats.org/officeDocument/2006/relationships/slideLayout" Target="../slideLayouts/slideLayout296.xml"/><Relationship Id="rId4" Type="http://schemas.openxmlformats.org/officeDocument/2006/relationships/slideLayout" Target="../slideLayouts/slideLayout290.xml"/><Relationship Id="rId9" Type="http://schemas.openxmlformats.org/officeDocument/2006/relationships/slideLayout" Target="../slideLayouts/slideLayout295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5.xml"/><Relationship Id="rId3" Type="http://schemas.openxmlformats.org/officeDocument/2006/relationships/slideLayout" Target="../slideLayouts/slideLayout300.xml"/><Relationship Id="rId7" Type="http://schemas.openxmlformats.org/officeDocument/2006/relationships/slideLayout" Target="../slideLayouts/slideLayout304.xml"/><Relationship Id="rId12" Type="http://schemas.openxmlformats.org/officeDocument/2006/relationships/theme" Target="../theme/theme28.xml"/><Relationship Id="rId2" Type="http://schemas.openxmlformats.org/officeDocument/2006/relationships/slideLayout" Target="../slideLayouts/slideLayout299.xml"/><Relationship Id="rId1" Type="http://schemas.openxmlformats.org/officeDocument/2006/relationships/slideLayout" Target="../slideLayouts/slideLayout298.xml"/><Relationship Id="rId6" Type="http://schemas.openxmlformats.org/officeDocument/2006/relationships/slideLayout" Target="../slideLayouts/slideLayout303.xml"/><Relationship Id="rId11" Type="http://schemas.openxmlformats.org/officeDocument/2006/relationships/slideLayout" Target="../slideLayouts/slideLayout308.xml"/><Relationship Id="rId5" Type="http://schemas.openxmlformats.org/officeDocument/2006/relationships/slideLayout" Target="../slideLayouts/slideLayout302.xml"/><Relationship Id="rId10" Type="http://schemas.openxmlformats.org/officeDocument/2006/relationships/slideLayout" Target="../slideLayouts/slideLayout307.xml"/><Relationship Id="rId4" Type="http://schemas.openxmlformats.org/officeDocument/2006/relationships/slideLayout" Target="../slideLayouts/slideLayout301.xml"/><Relationship Id="rId9" Type="http://schemas.openxmlformats.org/officeDocument/2006/relationships/slideLayout" Target="../slideLayouts/slideLayout306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6.xml"/><Relationship Id="rId3" Type="http://schemas.openxmlformats.org/officeDocument/2006/relationships/slideLayout" Target="../slideLayouts/slideLayout311.xml"/><Relationship Id="rId7" Type="http://schemas.openxmlformats.org/officeDocument/2006/relationships/slideLayout" Target="../slideLayouts/slideLayout315.xml"/><Relationship Id="rId12" Type="http://schemas.openxmlformats.org/officeDocument/2006/relationships/theme" Target="../theme/theme29.xml"/><Relationship Id="rId2" Type="http://schemas.openxmlformats.org/officeDocument/2006/relationships/slideLayout" Target="../slideLayouts/slideLayout310.xml"/><Relationship Id="rId1" Type="http://schemas.openxmlformats.org/officeDocument/2006/relationships/slideLayout" Target="../slideLayouts/slideLayout309.xml"/><Relationship Id="rId6" Type="http://schemas.openxmlformats.org/officeDocument/2006/relationships/slideLayout" Target="../slideLayouts/slideLayout314.xml"/><Relationship Id="rId11" Type="http://schemas.openxmlformats.org/officeDocument/2006/relationships/slideLayout" Target="../slideLayouts/slideLayout319.xml"/><Relationship Id="rId5" Type="http://schemas.openxmlformats.org/officeDocument/2006/relationships/slideLayout" Target="../slideLayouts/slideLayout313.xml"/><Relationship Id="rId10" Type="http://schemas.openxmlformats.org/officeDocument/2006/relationships/slideLayout" Target="../slideLayouts/slideLayout318.xml"/><Relationship Id="rId4" Type="http://schemas.openxmlformats.org/officeDocument/2006/relationships/slideLayout" Target="../slideLayouts/slideLayout312.xml"/><Relationship Id="rId9" Type="http://schemas.openxmlformats.org/officeDocument/2006/relationships/slideLayout" Target="../slideLayouts/slideLayout317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7.xml"/><Relationship Id="rId3" Type="http://schemas.openxmlformats.org/officeDocument/2006/relationships/slideLayout" Target="../slideLayouts/slideLayout322.xml"/><Relationship Id="rId7" Type="http://schemas.openxmlformats.org/officeDocument/2006/relationships/slideLayout" Target="../slideLayouts/slideLayout326.xml"/><Relationship Id="rId12" Type="http://schemas.openxmlformats.org/officeDocument/2006/relationships/theme" Target="../theme/theme30.xml"/><Relationship Id="rId2" Type="http://schemas.openxmlformats.org/officeDocument/2006/relationships/slideLayout" Target="../slideLayouts/slideLayout321.xml"/><Relationship Id="rId1" Type="http://schemas.openxmlformats.org/officeDocument/2006/relationships/slideLayout" Target="../slideLayouts/slideLayout320.xml"/><Relationship Id="rId6" Type="http://schemas.openxmlformats.org/officeDocument/2006/relationships/slideLayout" Target="../slideLayouts/slideLayout325.xml"/><Relationship Id="rId11" Type="http://schemas.openxmlformats.org/officeDocument/2006/relationships/slideLayout" Target="../slideLayouts/slideLayout330.xml"/><Relationship Id="rId5" Type="http://schemas.openxmlformats.org/officeDocument/2006/relationships/slideLayout" Target="../slideLayouts/slideLayout324.xml"/><Relationship Id="rId10" Type="http://schemas.openxmlformats.org/officeDocument/2006/relationships/slideLayout" Target="../slideLayouts/slideLayout329.xml"/><Relationship Id="rId4" Type="http://schemas.openxmlformats.org/officeDocument/2006/relationships/slideLayout" Target="../slideLayouts/slideLayout323.xml"/><Relationship Id="rId9" Type="http://schemas.openxmlformats.org/officeDocument/2006/relationships/slideLayout" Target="../slideLayouts/slideLayout328.xml"/></Relationships>
</file>

<file path=ppt/slideMasters/_rels/slideMaster31.xml.rels><?xml version="1.0" encoding="UTF-8" standalone="yes"?>
<Relationships xmlns="http://schemas.openxmlformats.org/package/2006/relationships"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331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9.xml"/><Relationship Id="rId3" Type="http://schemas.openxmlformats.org/officeDocument/2006/relationships/slideLayout" Target="../slideLayouts/slideLayout334.xml"/><Relationship Id="rId7" Type="http://schemas.openxmlformats.org/officeDocument/2006/relationships/slideLayout" Target="../slideLayouts/slideLayout338.xml"/><Relationship Id="rId12" Type="http://schemas.openxmlformats.org/officeDocument/2006/relationships/theme" Target="../theme/theme32.xml"/><Relationship Id="rId2" Type="http://schemas.openxmlformats.org/officeDocument/2006/relationships/slideLayout" Target="../slideLayouts/slideLayout333.xml"/><Relationship Id="rId1" Type="http://schemas.openxmlformats.org/officeDocument/2006/relationships/slideLayout" Target="../slideLayouts/slideLayout332.xml"/><Relationship Id="rId6" Type="http://schemas.openxmlformats.org/officeDocument/2006/relationships/slideLayout" Target="../slideLayouts/slideLayout337.xml"/><Relationship Id="rId11" Type="http://schemas.openxmlformats.org/officeDocument/2006/relationships/slideLayout" Target="../slideLayouts/slideLayout342.xml"/><Relationship Id="rId5" Type="http://schemas.openxmlformats.org/officeDocument/2006/relationships/slideLayout" Target="../slideLayouts/slideLayout336.xml"/><Relationship Id="rId10" Type="http://schemas.openxmlformats.org/officeDocument/2006/relationships/slideLayout" Target="../slideLayouts/slideLayout341.xml"/><Relationship Id="rId4" Type="http://schemas.openxmlformats.org/officeDocument/2006/relationships/slideLayout" Target="../slideLayouts/slideLayout335.xml"/><Relationship Id="rId9" Type="http://schemas.openxmlformats.org/officeDocument/2006/relationships/slideLayout" Target="../slideLayouts/slideLayout340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0.xml"/><Relationship Id="rId3" Type="http://schemas.openxmlformats.org/officeDocument/2006/relationships/slideLayout" Target="../slideLayouts/slideLayout345.xml"/><Relationship Id="rId7" Type="http://schemas.openxmlformats.org/officeDocument/2006/relationships/slideLayout" Target="../slideLayouts/slideLayout349.xml"/><Relationship Id="rId12" Type="http://schemas.openxmlformats.org/officeDocument/2006/relationships/theme" Target="../theme/theme33.xml"/><Relationship Id="rId2" Type="http://schemas.openxmlformats.org/officeDocument/2006/relationships/slideLayout" Target="../slideLayouts/slideLayout344.xml"/><Relationship Id="rId1" Type="http://schemas.openxmlformats.org/officeDocument/2006/relationships/slideLayout" Target="../slideLayouts/slideLayout343.xml"/><Relationship Id="rId6" Type="http://schemas.openxmlformats.org/officeDocument/2006/relationships/slideLayout" Target="../slideLayouts/slideLayout348.xml"/><Relationship Id="rId11" Type="http://schemas.openxmlformats.org/officeDocument/2006/relationships/slideLayout" Target="../slideLayouts/slideLayout353.xml"/><Relationship Id="rId5" Type="http://schemas.openxmlformats.org/officeDocument/2006/relationships/slideLayout" Target="../slideLayouts/slideLayout347.xml"/><Relationship Id="rId10" Type="http://schemas.openxmlformats.org/officeDocument/2006/relationships/slideLayout" Target="../slideLayouts/slideLayout352.xml"/><Relationship Id="rId4" Type="http://schemas.openxmlformats.org/officeDocument/2006/relationships/slideLayout" Target="../slideLayouts/slideLayout346.xml"/><Relationship Id="rId9" Type="http://schemas.openxmlformats.org/officeDocument/2006/relationships/slideLayout" Target="../slideLayouts/slideLayout351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1.xml"/><Relationship Id="rId3" Type="http://schemas.openxmlformats.org/officeDocument/2006/relationships/slideLayout" Target="../slideLayouts/slideLayout356.xml"/><Relationship Id="rId7" Type="http://schemas.openxmlformats.org/officeDocument/2006/relationships/slideLayout" Target="../slideLayouts/slideLayout360.xml"/><Relationship Id="rId12" Type="http://schemas.openxmlformats.org/officeDocument/2006/relationships/theme" Target="../theme/theme34.xml"/><Relationship Id="rId2" Type="http://schemas.openxmlformats.org/officeDocument/2006/relationships/slideLayout" Target="../slideLayouts/slideLayout355.xml"/><Relationship Id="rId1" Type="http://schemas.openxmlformats.org/officeDocument/2006/relationships/slideLayout" Target="../slideLayouts/slideLayout354.xml"/><Relationship Id="rId6" Type="http://schemas.openxmlformats.org/officeDocument/2006/relationships/slideLayout" Target="../slideLayouts/slideLayout359.xml"/><Relationship Id="rId11" Type="http://schemas.openxmlformats.org/officeDocument/2006/relationships/slideLayout" Target="../slideLayouts/slideLayout364.xml"/><Relationship Id="rId5" Type="http://schemas.openxmlformats.org/officeDocument/2006/relationships/slideLayout" Target="../slideLayouts/slideLayout358.xml"/><Relationship Id="rId10" Type="http://schemas.openxmlformats.org/officeDocument/2006/relationships/slideLayout" Target="../slideLayouts/slideLayout363.xml"/><Relationship Id="rId4" Type="http://schemas.openxmlformats.org/officeDocument/2006/relationships/slideLayout" Target="../slideLayouts/slideLayout357.xml"/><Relationship Id="rId9" Type="http://schemas.openxmlformats.org/officeDocument/2006/relationships/slideLayout" Target="../slideLayouts/slideLayout362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2.xml"/><Relationship Id="rId3" Type="http://schemas.openxmlformats.org/officeDocument/2006/relationships/slideLayout" Target="../slideLayouts/slideLayout367.xml"/><Relationship Id="rId7" Type="http://schemas.openxmlformats.org/officeDocument/2006/relationships/slideLayout" Target="../slideLayouts/slideLayout371.xml"/><Relationship Id="rId12" Type="http://schemas.openxmlformats.org/officeDocument/2006/relationships/theme" Target="../theme/theme35.xml"/><Relationship Id="rId2" Type="http://schemas.openxmlformats.org/officeDocument/2006/relationships/slideLayout" Target="../slideLayouts/slideLayout366.xml"/><Relationship Id="rId1" Type="http://schemas.openxmlformats.org/officeDocument/2006/relationships/slideLayout" Target="../slideLayouts/slideLayout365.xml"/><Relationship Id="rId6" Type="http://schemas.openxmlformats.org/officeDocument/2006/relationships/slideLayout" Target="../slideLayouts/slideLayout370.xml"/><Relationship Id="rId11" Type="http://schemas.openxmlformats.org/officeDocument/2006/relationships/slideLayout" Target="../slideLayouts/slideLayout375.xml"/><Relationship Id="rId5" Type="http://schemas.openxmlformats.org/officeDocument/2006/relationships/slideLayout" Target="../slideLayouts/slideLayout369.xml"/><Relationship Id="rId10" Type="http://schemas.openxmlformats.org/officeDocument/2006/relationships/slideLayout" Target="../slideLayouts/slideLayout374.xml"/><Relationship Id="rId4" Type="http://schemas.openxmlformats.org/officeDocument/2006/relationships/slideLayout" Target="../slideLayouts/slideLayout368.xml"/><Relationship Id="rId9" Type="http://schemas.openxmlformats.org/officeDocument/2006/relationships/slideLayout" Target="../slideLayouts/slideLayout373.xml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3.xml"/><Relationship Id="rId3" Type="http://schemas.openxmlformats.org/officeDocument/2006/relationships/slideLayout" Target="../slideLayouts/slideLayout378.xml"/><Relationship Id="rId7" Type="http://schemas.openxmlformats.org/officeDocument/2006/relationships/slideLayout" Target="../slideLayouts/slideLayout382.xml"/><Relationship Id="rId12" Type="http://schemas.openxmlformats.org/officeDocument/2006/relationships/theme" Target="../theme/theme36.xml"/><Relationship Id="rId2" Type="http://schemas.openxmlformats.org/officeDocument/2006/relationships/slideLayout" Target="../slideLayouts/slideLayout377.xml"/><Relationship Id="rId1" Type="http://schemas.openxmlformats.org/officeDocument/2006/relationships/slideLayout" Target="../slideLayouts/slideLayout376.xml"/><Relationship Id="rId6" Type="http://schemas.openxmlformats.org/officeDocument/2006/relationships/slideLayout" Target="../slideLayouts/slideLayout381.xml"/><Relationship Id="rId11" Type="http://schemas.openxmlformats.org/officeDocument/2006/relationships/slideLayout" Target="../slideLayouts/slideLayout386.xml"/><Relationship Id="rId5" Type="http://schemas.openxmlformats.org/officeDocument/2006/relationships/slideLayout" Target="../slideLayouts/slideLayout380.xml"/><Relationship Id="rId10" Type="http://schemas.openxmlformats.org/officeDocument/2006/relationships/slideLayout" Target="../slideLayouts/slideLayout385.xml"/><Relationship Id="rId4" Type="http://schemas.openxmlformats.org/officeDocument/2006/relationships/slideLayout" Target="../slideLayouts/slideLayout379.xml"/><Relationship Id="rId9" Type="http://schemas.openxmlformats.org/officeDocument/2006/relationships/slideLayout" Target="../slideLayouts/slideLayout384.xml"/></Relationships>
</file>

<file path=ppt/slideMasters/_rels/slideMaster3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4.xml"/><Relationship Id="rId3" Type="http://schemas.openxmlformats.org/officeDocument/2006/relationships/slideLayout" Target="../slideLayouts/slideLayout389.xml"/><Relationship Id="rId7" Type="http://schemas.openxmlformats.org/officeDocument/2006/relationships/slideLayout" Target="../slideLayouts/slideLayout393.xml"/><Relationship Id="rId12" Type="http://schemas.openxmlformats.org/officeDocument/2006/relationships/theme" Target="../theme/theme37.xml"/><Relationship Id="rId2" Type="http://schemas.openxmlformats.org/officeDocument/2006/relationships/slideLayout" Target="../slideLayouts/slideLayout388.xml"/><Relationship Id="rId1" Type="http://schemas.openxmlformats.org/officeDocument/2006/relationships/slideLayout" Target="../slideLayouts/slideLayout387.xml"/><Relationship Id="rId6" Type="http://schemas.openxmlformats.org/officeDocument/2006/relationships/slideLayout" Target="../slideLayouts/slideLayout392.xml"/><Relationship Id="rId11" Type="http://schemas.openxmlformats.org/officeDocument/2006/relationships/slideLayout" Target="../slideLayouts/slideLayout397.xml"/><Relationship Id="rId5" Type="http://schemas.openxmlformats.org/officeDocument/2006/relationships/slideLayout" Target="../slideLayouts/slideLayout391.xml"/><Relationship Id="rId10" Type="http://schemas.openxmlformats.org/officeDocument/2006/relationships/slideLayout" Target="../slideLayouts/slideLayout396.xml"/><Relationship Id="rId4" Type="http://schemas.openxmlformats.org/officeDocument/2006/relationships/slideLayout" Target="../slideLayouts/slideLayout390.xml"/><Relationship Id="rId9" Type="http://schemas.openxmlformats.org/officeDocument/2006/relationships/slideLayout" Target="../slideLayouts/slideLayout395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5.xml"/><Relationship Id="rId3" Type="http://schemas.openxmlformats.org/officeDocument/2006/relationships/slideLayout" Target="../slideLayouts/slideLayout400.xml"/><Relationship Id="rId7" Type="http://schemas.openxmlformats.org/officeDocument/2006/relationships/slideLayout" Target="../slideLayouts/slideLayout404.xml"/><Relationship Id="rId12" Type="http://schemas.openxmlformats.org/officeDocument/2006/relationships/theme" Target="../theme/theme38.xml"/><Relationship Id="rId2" Type="http://schemas.openxmlformats.org/officeDocument/2006/relationships/slideLayout" Target="../slideLayouts/slideLayout399.xml"/><Relationship Id="rId1" Type="http://schemas.openxmlformats.org/officeDocument/2006/relationships/slideLayout" Target="../slideLayouts/slideLayout398.xml"/><Relationship Id="rId6" Type="http://schemas.openxmlformats.org/officeDocument/2006/relationships/slideLayout" Target="../slideLayouts/slideLayout403.xml"/><Relationship Id="rId11" Type="http://schemas.openxmlformats.org/officeDocument/2006/relationships/slideLayout" Target="../slideLayouts/slideLayout408.xml"/><Relationship Id="rId5" Type="http://schemas.openxmlformats.org/officeDocument/2006/relationships/slideLayout" Target="../slideLayouts/slideLayout402.xml"/><Relationship Id="rId10" Type="http://schemas.openxmlformats.org/officeDocument/2006/relationships/slideLayout" Target="../slideLayouts/slideLayout407.xml"/><Relationship Id="rId4" Type="http://schemas.openxmlformats.org/officeDocument/2006/relationships/slideLayout" Target="../slideLayouts/slideLayout401.xml"/><Relationship Id="rId9" Type="http://schemas.openxmlformats.org/officeDocument/2006/relationships/slideLayout" Target="../slideLayouts/slideLayout406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6.xml"/><Relationship Id="rId3" Type="http://schemas.openxmlformats.org/officeDocument/2006/relationships/slideLayout" Target="../slideLayouts/slideLayout411.xml"/><Relationship Id="rId7" Type="http://schemas.openxmlformats.org/officeDocument/2006/relationships/slideLayout" Target="../slideLayouts/slideLayout415.xml"/><Relationship Id="rId12" Type="http://schemas.openxmlformats.org/officeDocument/2006/relationships/theme" Target="../theme/theme39.xml"/><Relationship Id="rId2" Type="http://schemas.openxmlformats.org/officeDocument/2006/relationships/slideLayout" Target="../slideLayouts/slideLayout410.xml"/><Relationship Id="rId1" Type="http://schemas.openxmlformats.org/officeDocument/2006/relationships/slideLayout" Target="../slideLayouts/slideLayout409.xml"/><Relationship Id="rId6" Type="http://schemas.openxmlformats.org/officeDocument/2006/relationships/slideLayout" Target="../slideLayouts/slideLayout414.xml"/><Relationship Id="rId11" Type="http://schemas.openxmlformats.org/officeDocument/2006/relationships/slideLayout" Target="../slideLayouts/slideLayout419.xml"/><Relationship Id="rId5" Type="http://schemas.openxmlformats.org/officeDocument/2006/relationships/slideLayout" Target="../slideLayouts/slideLayout413.xml"/><Relationship Id="rId10" Type="http://schemas.openxmlformats.org/officeDocument/2006/relationships/slideLayout" Target="../slideLayouts/slideLayout418.xml"/><Relationship Id="rId4" Type="http://schemas.openxmlformats.org/officeDocument/2006/relationships/slideLayout" Target="../slideLayouts/slideLayout412.xml"/><Relationship Id="rId9" Type="http://schemas.openxmlformats.org/officeDocument/2006/relationships/slideLayout" Target="../slideLayouts/slideLayout417.xml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7.xml"/><Relationship Id="rId3" Type="http://schemas.openxmlformats.org/officeDocument/2006/relationships/slideLayout" Target="../slideLayouts/slideLayout422.xml"/><Relationship Id="rId7" Type="http://schemas.openxmlformats.org/officeDocument/2006/relationships/slideLayout" Target="../slideLayouts/slideLayout426.xml"/><Relationship Id="rId12" Type="http://schemas.openxmlformats.org/officeDocument/2006/relationships/theme" Target="../theme/theme40.xml"/><Relationship Id="rId2" Type="http://schemas.openxmlformats.org/officeDocument/2006/relationships/slideLayout" Target="../slideLayouts/slideLayout421.xml"/><Relationship Id="rId1" Type="http://schemas.openxmlformats.org/officeDocument/2006/relationships/slideLayout" Target="../slideLayouts/slideLayout420.xml"/><Relationship Id="rId6" Type="http://schemas.openxmlformats.org/officeDocument/2006/relationships/slideLayout" Target="../slideLayouts/slideLayout425.xml"/><Relationship Id="rId11" Type="http://schemas.openxmlformats.org/officeDocument/2006/relationships/slideLayout" Target="../slideLayouts/slideLayout430.xml"/><Relationship Id="rId5" Type="http://schemas.openxmlformats.org/officeDocument/2006/relationships/slideLayout" Target="../slideLayouts/slideLayout424.xml"/><Relationship Id="rId10" Type="http://schemas.openxmlformats.org/officeDocument/2006/relationships/slideLayout" Target="../slideLayouts/slideLayout429.xml"/><Relationship Id="rId4" Type="http://schemas.openxmlformats.org/officeDocument/2006/relationships/slideLayout" Target="../slideLayouts/slideLayout423.xml"/><Relationship Id="rId9" Type="http://schemas.openxmlformats.org/officeDocument/2006/relationships/slideLayout" Target="../slideLayouts/slideLayout428.xml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8.xml"/><Relationship Id="rId3" Type="http://schemas.openxmlformats.org/officeDocument/2006/relationships/slideLayout" Target="../slideLayouts/slideLayout433.xml"/><Relationship Id="rId7" Type="http://schemas.openxmlformats.org/officeDocument/2006/relationships/slideLayout" Target="../slideLayouts/slideLayout437.xml"/><Relationship Id="rId12" Type="http://schemas.openxmlformats.org/officeDocument/2006/relationships/theme" Target="../theme/theme41.xml"/><Relationship Id="rId2" Type="http://schemas.openxmlformats.org/officeDocument/2006/relationships/slideLayout" Target="../slideLayouts/slideLayout432.xml"/><Relationship Id="rId1" Type="http://schemas.openxmlformats.org/officeDocument/2006/relationships/slideLayout" Target="../slideLayouts/slideLayout431.xml"/><Relationship Id="rId6" Type="http://schemas.openxmlformats.org/officeDocument/2006/relationships/slideLayout" Target="../slideLayouts/slideLayout436.xml"/><Relationship Id="rId11" Type="http://schemas.openxmlformats.org/officeDocument/2006/relationships/slideLayout" Target="../slideLayouts/slideLayout441.xml"/><Relationship Id="rId5" Type="http://schemas.openxmlformats.org/officeDocument/2006/relationships/slideLayout" Target="../slideLayouts/slideLayout435.xml"/><Relationship Id="rId10" Type="http://schemas.openxmlformats.org/officeDocument/2006/relationships/slideLayout" Target="../slideLayouts/slideLayout440.xml"/><Relationship Id="rId4" Type="http://schemas.openxmlformats.org/officeDocument/2006/relationships/slideLayout" Target="../slideLayouts/slideLayout434.xml"/><Relationship Id="rId9" Type="http://schemas.openxmlformats.org/officeDocument/2006/relationships/slideLayout" Target="../slideLayouts/slideLayout439.xml"/></Relationships>
</file>

<file path=ppt/slideMasters/_rels/slideMaster4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9.xml"/><Relationship Id="rId3" Type="http://schemas.openxmlformats.org/officeDocument/2006/relationships/slideLayout" Target="../slideLayouts/slideLayout444.xml"/><Relationship Id="rId7" Type="http://schemas.openxmlformats.org/officeDocument/2006/relationships/slideLayout" Target="../slideLayouts/slideLayout448.xml"/><Relationship Id="rId12" Type="http://schemas.openxmlformats.org/officeDocument/2006/relationships/theme" Target="../theme/theme42.xml"/><Relationship Id="rId2" Type="http://schemas.openxmlformats.org/officeDocument/2006/relationships/slideLayout" Target="../slideLayouts/slideLayout443.xml"/><Relationship Id="rId1" Type="http://schemas.openxmlformats.org/officeDocument/2006/relationships/slideLayout" Target="../slideLayouts/slideLayout442.xml"/><Relationship Id="rId6" Type="http://schemas.openxmlformats.org/officeDocument/2006/relationships/slideLayout" Target="../slideLayouts/slideLayout447.xml"/><Relationship Id="rId11" Type="http://schemas.openxmlformats.org/officeDocument/2006/relationships/slideLayout" Target="../slideLayouts/slideLayout452.xml"/><Relationship Id="rId5" Type="http://schemas.openxmlformats.org/officeDocument/2006/relationships/slideLayout" Target="../slideLayouts/slideLayout446.xml"/><Relationship Id="rId10" Type="http://schemas.openxmlformats.org/officeDocument/2006/relationships/slideLayout" Target="../slideLayouts/slideLayout451.xml"/><Relationship Id="rId4" Type="http://schemas.openxmlformats.org/officeDocument/2006/relationships/slideLayout" Target="../slideLayouts/slideLayout445.xml"/><Relationship Id="rId9" Type="http://schemas.openxmlformats.org/officeDocument/2006/relationships/slideLayout" Target="../slideLayouts/slideLayout450.xml"/></Relationships>
</file>

<file path=ppt/slideMasters/_rels/slideMaster4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0.xml"/><Relationship Id="rId3" Type="http://schemas.openxmlformats.org/officeDocument/2006/relationships/slideLayout" Target="../slideLayouts/slideLayout455.xml"/><Relationship Id="rId7" Type="http://schemas.openxmlformats.org/officeDocument/2006/relationships/slideLayout" Target="../slideLayouts/slideLayout459.xml"/><Relationship Id="rId12" Type="http://schemas.openxmlformats.org/officeDocument/2006/relationships/theme" Target="../theme/theme43.xml"/><Relationship Id="rId2" Type="http://schemas.openxmlformats.org/officeDocument/2006/relationships/slideLayout" Target="../slideLayouts/slideLayout454.xml"/><Relationship Id="rId1" Type="http://schemas.openxmlformats.org/officeDocument/2006/relationships/slideLayout" Target="../slideLayouts/slideLayout453.xml"/><Relationship Id="rId6" Type="http://schemas.openxmlformats.org/officeDocument/2006/relationships/slideLayout" Target="../slideLayouts/slideLayout458.xml"/><Relationship Id="rId11" Type="http://schemas.openxmlformats.org/officeDocument/2006/relationships/slideLayout" Target="../slideLayouts/slideLayout463.xml"/><Relationship Id="rId5" Type="http://schemas.openxmlformats.org/officeDocument/2006/relationships/slideLayout" Target="../slideLayouts/slideLayout457.xml"/><Relationship Id="rId10" Type="http://schemas.openxmlformats.org/officeDocument/2006/relationships/slideLayout" Target="../slideLayouts/slideLayout462.xml"/><Relationship Id="rId4" Type="http://schemas.openxmlformats.org/officeDocument/2006/relationships/slideLayout" Target="../slideLayouts/slideLayout456.xml"/><Relationship Id="rId9" Type="http://schemas.openxmlformats.org/officeDocument/2006/relationships/slideLayout" Target="../slideLayouts/slideLayout461.xml"/></Relationships>
</file>

<file path=ppt/slideMasters/_rels/slideMaster4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4.xml"/><Relationship Id="rId1" Type="http://schemas.openxmlformats.org/officeDocument/2006/relationships/slideLayout" Target="../slideLayouts/slideLayout4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0E2A5-6326-4294-9F8E-379F3AE8B6D7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05C61-E86E-4078-81DF-F22A6784A64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848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174" tIns="45589" rIns="91174" bIns="4558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174" tIns="45589" rIns="91174" bIns="4558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77"/>
            <a:ext cx="2133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1843"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77"/>
            <a:ext cx="2895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77"/>
            <a:ext cx="2133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1843"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875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advTm="7000"/>
  <p:txStyles>
    <p:titleStyle>
      <a:lvl1pPr algn="ctr" defTabSz="91184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1940" indent="-341940" algn="l" defTabSz="91184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873" indent="-284955" algn="l" defTabSz="91184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9809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5720" indent="-227961" algn="l" defTabSz="91184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1649" indent="-227961" algn="l" defTabSz="91184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07571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3494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19415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75337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919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1843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7768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3688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9613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5531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1447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7374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174" tIns="45589" rIns="91174" bIns="4558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174" tIns="45589" rIns="91174" bIns="4558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77"/>
            <a:ext cx="2133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1843"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77"/>
            <a:ext cx="2895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77"/>
            <a:ext cx="2133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1843"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232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advTm="7000"/>
  <p:txStyles>
    <p:titleStyle>
      <a:lvl1pPr algn="ctr" defTabSz="91184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1940" indent="-341940" algn="l" defTabSz="91184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873" indent="-284955" algn="l" defTabSz="91184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9809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5720" indent="-227961" algn="l" defTabSz="91184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1649" indent="-227961" algn="l" defTabSz="91184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07571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3494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19415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75337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919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1843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7768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3688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9613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5531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1447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7374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174" tIns="45589" rIns="91174" bIns="4558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174" tIns="45589" rIns="91174" bIns="4558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77"/>
            <a:ext cx="2133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1843"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77"/>
            <a:ext cx="2895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77"/>
            <a:ext cx="2133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1843"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65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advTm="7000"/>
  <p:txStyles>
    <p:titleStyle>
      <a:lvl1pPr algn="ctr" defTabSz="91184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1940" indent="-341940" algn="l" defTabSz="91184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873" indent="-284955" algn="l" defTabSz="91184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9809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5720" indent="-227961" algn="l" defTabSz="91184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1649" indent="-227961" algn="l" defTabSz="91184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07571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3494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19415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75337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919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1843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7768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3688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9613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5531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1447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7374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174" tIns="45589" rIns="91174" bIns="4558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174" tIns="45589" rIns="91174" bIns="4558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77"/>
            <a:ext cx="2133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1843"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77"/>
            <a:ext cx="2895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77"/>
            <a:ext cx="2133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1843"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519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advTm="7000"/>
  <p:txStyles>
    <p:titleStyle>
      <a:lvl1pPr algn="ctr" defTabSz="91184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1940" indent="-341940" algn="l" defTabSz="91184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873" indent="-284955" algn="l" defTabSz="91184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9809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5720" indent="-227961" algn="l" defTabSz="91184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1649" indent="-227961" algn="l" defTabSz="91184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07571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3494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19415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75337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919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1843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7768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3688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9613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5531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1447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7374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174" tIns="45589" rIns="91174" bIns="4558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174" tIns="45589" rIns="91174" bIns="4558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77"/>
            <a:ext cx="2133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fld id="{BD40958D-6BC7-41C6-A1E5-423236D0861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1843"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77"/>
            <a:ext cx="2895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77"/>
            <a:ext cx="2133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fld id="{57DF8958-B103-4B46-855C-F0CAA7CE255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1843"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985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advTm="7000"/>
  <p:txStyles>
    <p:titleStyle>
      <a:lvl1pPr algn="ctr" defTabSz="91184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1940" indent="-341940" algn="l" defTabSz="91184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873" indent="-284955" algn="l" defTabSz="91184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9809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5720" indent="-227961" algn="l" defTabSz="91184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1649" indent="-227961" algn="l" defTabSz="91184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07571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3494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19415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75337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919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1843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7768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3688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9613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5531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1447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7374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174" tIns="45589" rIns="91174" bIns="4558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174" tIns="45589" rIns="91174" bIns="4558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77"/>
            <a:ext cx="2133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1843"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77"/>
            <a:ext cx="2895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77"/>
            <a:ext cx="2133600" cy="365125"/>
          </a:xfrm>
          <a:prstGeom prst="rect">
            <a:avLst/>
          </a:prstGeom>
        </p:spPr>
        <p:txBody>
          <a:bodyPr vert="horz" lIns="91174" tIns="45589" rIns="91174" bIns="4558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1843"/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911843"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5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advTm="7000"/>
  <p:txStyles>
    <p:titleStyle>
      <a:lvl1pPr algn="ctr" defTabSz="91184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1940" indent="-341940" algn="l" defTabSz="91184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873" indent="-284955" algn="l" defTabSz="91184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9809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5720" indent="-227961" algn="l" defTabSz="91184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1649" indent="-227961" algn="l" defTabSz="91184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07571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3494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19415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75337" indent="-227961" algn="l" defTabSz="91184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919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1843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7768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3688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9613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5531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1447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7374" algn="l" defTabSz="9118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481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4830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6826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2163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4987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9139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917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9515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4158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5210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4888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0E2A5-6326-4294-9F8E-379F3AE8B6D7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05C61-E86E-4078-81DF-F22A6784A640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822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1841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6026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3240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75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1480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614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2912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892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262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506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F05EF-6168-407F-8025-E41839E125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C692C-4F2D-45F6-A9A8-8A3A8FE278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592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417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3" r:id="rId1"/>
    <p:sldLayoutId id="2147484024" r:id="rId2"/>
    <p:sldLayoutId id="2147484025" r:id="rId3"/>
    <p:sldLayoutId id="2147484026" r:id="rId4"/>
    <p:sldLayoutId id="2147484027" r:id="rId5"/>
    <p:sldLayoutId id="2147484028" r:id="rId6"/>
    <p:sldLayoutId id="2147484029" r:id="rId7"/>
    <p:sldLayoutId id="2147484030" r:id="rId8"/>
    <p:sldLayoutId id="2147484031" r:id="rId9"/>
    <p:sldLayoutId id="2147484032" r:id="rId10"/>
    <p:sldLayoutId id="214748403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89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5" r:id="rId1"/>
    <p:sldLayoutId id="2147484036" r:id="rId2"/>
    <p:sldLayoutId id="2147484037" r:id="rId3"/>
    <p:sldLayoutId id="2147484038" r:id="rId4"/>
    <p:sldLayoutId id="2147484039" r:id="rId5"/>
    <p:sldLayoutId id="2147484040" r:id="rId6"/>
    <p:sldLayoutId id="2147484041" r:id="rId7"/>
    <p:sldLayoutId id="2147484042" r:id="rId8"/>
    <p:sldLayoutId id="2147484043" r:id="rId9"/>
    <p:sldLayoutId id="2147484044" r:id="rId10"/>
    <p:sldLayoutId id="214748404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193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7" r:id="rId1"/>
    <p:sldLayoutId id="2147484048" r:id="rId2"/>
    <p:sldLayoutId id="2147484049" r:id="rId3"/>
    <p:sldLayoutId id="2147484050" r:id="rId4"/>
    <p:sldLayoutId id="2147484051" r:id="rId5"/>
    <p:sldLayoutId id="2147484052" r:id="rId6"/>
    <p:sldLayoutId id="2147484053" r:id="rId7"/>
    <p:sldLayoutId id="2147484054" r:id="rId8"/>
    <p:sldLayoutId id="2147484055" r:id="rId9"/>
    <p:sldLayoutId id="2147484056" r:id="rId10"/>
    <p:sldLayoutId id="214748405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0306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1" r:id="rId1"/>
    <p:sldLayoutId id="2147484072" r:id="rId2"/>
    <p:sldLayoutId id="2147484073" r:id="rId3"/>
    <p:sldLayoutId id="2147484074" r:id="rId4"/>
    <p:sldLayoutId id="2147484075" r:id="rId5"/>
    <p:sldLayoutId id="2147484076" r:id="rId6"/>
    <p:sldLayoutId id="2147484077" r:id="rId7"/>
    <p:sldLayoutId id="2147484078" r:id="rId8"/>
    <p:sldLayoutId id="2147484079" r:id="rId9"/>
    <p:sldLayoutId id="2147484080" r:id="rId10"/>
    <p:sldLayoutId id="214748408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90177-9734-4A97-B2BB-6349D512A0D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55EAC2-D4E1-4DDA-B93C-77F992D19AF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549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3" r:id="rId1"/>
    <p:sldLayoutId id="2147484084" r:id="rId2"/>
    <p:sldLayoutId id="2147484085" r:id="rId3"/>
    <p:sldLayoutId id="2147484086" r:id="rId4"/>
    <p:sldLayoutId id="2147484087" r:id="rId5"/>
    <p:sldLayoutId id="2147484088" r:id="rId6"/>
    <p:sldLayoutId id="2147484089" r:id="rId7"/>
    <p:sldLayoutId id="2147484090" r:id="rId8"/>
    <p:sldLayoutId id="2147484091" r:id="rId9"/>
    <p:sldLayoutId id="2147484092" r:id="rId10"/>
    <p:sldLayoutId id="214748409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363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5" r:id="rId1"/>
    <p:sldLayoutId id="2147484096" r:id="rId2"/>
    <p:sldLayoutId id="2147484097" r:id="rId3"/>
    <p:sldLayoutId id="2147484098" r:id="rId4"/>
    <p:sldLayoutId id="2147484099" r:id="rId5"/>
    <p:sldLayoutId id="2147484100" r:id="rId6"/>
    <p:sldLayoutId id="2147484101" r:id="rId7"/>
    <p:sldLayoutId id="2147484102" r:id="rId8"/>
    <p:sldLayoutId id="2147484103" r:id="rId9"/>
    <p:sldLayoutId id="2147484104" r:id="rId10"/>
    <p:sldLayoutId id="214748410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099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7" r:id="rId1"/>
    <p:sldLayoutId id="2147484108" r:id="rId2"/>
    <p:sldLayoutId id="2147484109" r:id="rId3"/>
    <p:sldLayoutId id="2147484110" r:id="rId4"/>
    <p:sldLayoutId id="2147484111" r:id="rId5"/>
    <p:sldLayoutId id="2147484112" r:id="rId6"/>
    <p:sldLayoutId id="2147484113" r:id="rId7"/>
    <p:sldLayoutId id="2147484114" r:id="rId8"/>
    <p:sldLayoutId id="2147484115" r:id="rId9"/>
    <p:sldLayoutId id="2147484116" r:id="rId10"/>
    <p:sldLayoutId id="214748411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86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9" r:id="rId1"/>
    <p:sldLayoutId id="2147484120" r:id="rId2"/>
    <p:sldLayoutId id="2147484121" r:id="rId3"/>
    <p:sldLayoutId id="2147484122" r:id="rId4"/>
    <p:sldLayoutId id="2147484123" r:id="rId5"/>
    <p:sldLayoutId id="2147484124" r:id="rId6"/>
    <p:sldLayoutId id="2147484125" r:id="rId7"/>
    <p:sldLayoutId id="2147484126" r:id="rId8"/>
    <p:sldLayoutId id="2147484127" r:id="rId9"/>
    <p:sldLayoutId id="2147484128" r:id="rId10"/>
    <p:sldLayoutId id="214748412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302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1" r:id="rId1"/>
    <p:sldLayoutId id="2147484132" r:id="rId2"/>
    <p:sldLayoutId id="2147484133" r:id="rId3"/>
    <p:sldLayoutId id="2147484134" r:id="rId4"/>
    <p:sldLayoutId id="2147484135" r:id="rId5"/>
    <p:sldLayoutId id="2147484136" r:id="rId6"/>
    <p:sldLayoutId id="2147484137" r:id="rId7"/>
    <p:sldLayoutId id="2147484138" r:id="rId8"/>
    <p:sldLayoutId id="2147484139" r:id="rId9"/>
    <p:sldLayoutId id="2147484140" r:id="rId10"/>
    <p:sldLayoutId id="214748414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006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3" r:id="rId1"/>
    <p:sldLayoutId id="2147484144" r:id="rId2"/>
    <p:sldLayoutId id="2147484145" r:id="rId3"/>
    <p:sldLayoutId id="2147484146" r:id="rId4"/>
    <p:sldLayoutId id="2147484147" r:id="rId5"/>
    <p:sldLayoutId id="2147484148" r:id="rId6"/>
    <p:sldLayoutId id="2147484149" r:id="rId7"/>
    <p:sldLayoutId id="2147484150" r:id="rId8"/>
    <p:sldLayoutId id="2147484151" r:id="rId9"/>
    <p:sldLayoutId id="2147484152" r:id="rId10"/>
    <p:sldLayoutId id="214748415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023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5" r:id="rId1"/>
    <p:sldLayoutId id="2147484156" r:id="rId2"/>
    <p:sldLayoutId id="2147484157" r:id="rId3"/>
    <p:sldLayoutId id="2147484158" r:id="rId4"/>
    <p:sldLayoutId id="2147484159" r:id="rId5"/>
    <p:sldLayoutId id="2147484160" r:id="rId6"/>
    <p:sldLayoutId id="2147484161" r:id="rId7"/>
    <p:sldLayoutId id="2147484162" r:id="rId8"/>
    <p:sldLayoutId id="2147484163" r:id="rId9"/>
    <p:sldLayoutId id="2147484164" r:id="rId10"/>
    <p:sldLayoutId id="214748416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842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7" r:id="rId1"/>
    <p:sldLayoutId id="2147484168" r:id="rId2"/>
    <p:sldLayoutId id="2147484169" r:id="rId3"/>
    <p:sldLayoutId id="2147484170" r:id="rId4"/>
    <p:sldLayoutId id="2147484171" r:id="rId5"/>
    <p:sldLayoutId id="2147484172" r:id="rId6"/>
    <p:sldLayoutId id="2147484173" r:id="rId7"/>
    <p:sldLayoutId id="2147484174" r:id="rId8"/>
    <p:sldLayoutId id="2147484175" r:id="rId9"/>
    <p:sldLayoutId id="2147484176" r:id="rId10"/>
    <p:sldLayoutId id="214748417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69032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3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3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9.xml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4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5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6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7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88.xml"/><Relationship Id="rId4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9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2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4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3.xml"/><Relationship Id="rId4" Type="http://schemas.openxmlformats.org/officeDocument/2006/relationships/image" Target="../media/image4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4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5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5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6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88.xml"/><Relationship Id="rId4" Type="http://schemas.openxmlformats.org/officeDocument/2006/relationships/image" Target="../media/image51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7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0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56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8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2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64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(Menorca) 06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971600" y="1484784"/>
            <a:ext cx="5080237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3800" dirty="0" smtClean="0">
                <a:latin typeface="Giddyup Std" pitchFamily="50" charset="0"/>
              </a:rPr>
              <a:t>Menorca</a:t>
            </a:r>
            <a:endParaRPr lang="es-ES_tradnl" sz="13800" dirty="0">
              <a:latin typeface="Giddyup Std" pitchFamily="50" charset="0"/>
            </a:endParaRPr>
          </a:p>
        </p:txBody>
      </p:sp>
    </p:spTree>
  </p:cSld>
  <p:clrMapOvr>
    <a:masterClrMapping/>
  </p:clrMapOvr>
  <p:transition advTm="4000">
    <p:sndAc>
      <p:stSnd>
        <p:snd r:embed="rId3" name="MOZART  Concierto para violín 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Luna"/>
          <p:cNvSpPr/>
          <p:nvPr/>
        </p:nvSpPr>
        <p:spPr>
          <a:xfrm rot="5400000" flipH="1">
            <a:off x="-2713037" y="2786583"/>
            <a:ext cx="6741368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Luna"/>
          <p:cNvSpPr/>
          <p:nvPr/>
        </p:nvSpPr>
        <p:spPr>
          <a:xfrm rot="5400000" flipH="1">
            <a:off x="-1030932" y="2839244"/>
            <a:ext cx="6741368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Luna"/>
          <p:cNvSpPr/>
          <p:nvPr/>
        </p:nvSpPr>
        <p:spPr>
          <a:xfrm rot="5400000" flipH="1">
            <a:off x="409228" y="2839244"/>
            <a:ext cx="6741368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Luna"/>
          <p:cNvSpPr/>
          <p:nvPr/>
        </p:nvSpPr>
        <p:spPr>
          <a:xfrm rot="5400000" flipH="1">
            <a:off x="1921396" y="2839244"/>
            <a:ext cx="6741368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Luna"/>
          <p:cNvSpPr/>
          <p:nvPr/>
        </p:nvSpPr>
        <p:spPr>
          <a:xfrm rot="5400000" flipH="1">
            <a:off x="3289548" y="2839244"/>
            <a:ext cx="6741368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Luna"/>
          <p:cNvSpPr/>
          <p:nvPr/>
        </p:nvSpPr>
        <p:spPr>
          <a:xfrm rot="5400000" flipH="1">
            <a:off x="4729708" y="2818928"/>
            <a:ext cx="6741368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Luna"/>
          <p:cNvSpPr/>
          <p:nvPr/>
        </p:nvSpPr>
        <p:spPr>
          <a:xfrm rot="16200000" flipH="1">
            <a:off x="-2615108" y="2781672"/>
            <a:ext cx="6741368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Luna"/>
          <p:cNvSpPr/>
          <p:nvPr/>
        </p:nvSpPr>
        <p:spPr>
          <a:xfrm rot="16200000" flipH="1">
            <a:off x="-1030931" y="2722611"/>
            <a:ext cx="6741368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Luna"/>
          <p:cNvSpPr/>
          <p:nvPr/>
        </p:nvSpPr>
        <p:spPr>
          <a:xfrm rot="16200000" flipH="1">
            <a:off x="442020" y="2706264"/>
            <a:ext cx="6741368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Luna"/>
          <p:cNvSpPr/>
          <p:nvPr/>
        </p:nvSpPr>
        <p:spPr>
          <a:xfrm rot="16200000" flipH="1">
            <a:off x="1993404" y="2722612"/>
            <a:ext cx="6741368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Luna"/>
          <p:cNvSpPr/>
          <p:nvPr/>
        </p:nvSpPr>
        <p:spPr>
          <a:xfrm rot="16200000" flipH="1">
            <a:off x="3223668" y="2706263"/>
            <a:ext cx="6741368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Luna"/>
          <p:cNvSpPr/>
          <p:nvPr/>
        </p:nvSpPr>
        <p:spPr>
          <a:xfrm rot="16200000" flipH="1">
            <a:off x="4783461" y="2706263"/>
            <a:ext cx="6741368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7" name="16 Imagen" descr="(Menorca) 00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17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0488416"/>
      </p:ext>
    </p:extLst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ntr" presetSubtype="4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edio marco"/>
          <p:cNvSpPr/>
          <p:nvPr/>
        </p:nvSpPr>
        <p:spPr>
          <a:xfrm>
            <a:off x="2339752" y="1268760"/>
            <a:ext cx="2232248" cy="2160240"/>
          </a:xfrm>
          <a:prstGeom prst="halfFrame">
            <a:avLst>
              <a:gd name="adj1" fmla="val 15484"/>
              <a:gd name="adj2" fmla="val 1854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 contourW="12700" prstMaterial="translucentPowder">
            <a:bevelT w="171450" prst="hardEdge"/>
            <a:contourClr>
              <a:schemeClr val="accent1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edio marco"/>
          <p:cNvSpPr/>
          <p:nvPr/>
        </p:nvSpPr>
        <p:spPr>
          <a:xfrm rot="16200000">
            <a:off x="2303748" y="3392996"/>
            <a:ext cx="2232248" cy="2160240"/>
          </a:xfrm>
          <a:prstGeom prst="halfFrame">
            <a:avLst>
              <a:gd name="adj1" fmla="val 15484"/>
              <a:gd name="adj2" fmla="val 1854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 contourW="12700" prstMaterial="translucentPowder">
            <a:bevelT w="171450" prst="hardEdge"/>
            <a:contourClr>
              <a:schemeClr val="accent1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flipH="1" flipV="1">
            <a:off x="4572000" y="3434144"/>
            <a:ext cx="2232248" cy="2160240"/>
          </a:xfrm>
          <a:prstGeom prst="halfFrame">
            <a:avLst>
              <a:gd name="adj1" fmla="val 15484"/>
              <a:gd name="adj2" fmla="val 1854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 contourW="12700" prstMaterial="translucentPowder">
            <a:bevelT w="171450" prst="hardEdge"/>
            <a:contourClr>
              <a:schemeClr val="accent1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5400000">
            <a:off x="4613444" y="1304764"/>
            <a:ext cx="2232248" cy="2160240"/>
          </a:xfrm>
          <a:prstGeom prst="halfFrame">
            <a:avLst>
              <a:gd name="adj1" fmla="val 15484"/>
              <a:gd name="adj2" fmla="val 1854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 contourW="12700" prstMaterial="translucentPowder">
            <a:bevelT w="171450" prst="hardEdge"/>
            <a:contourClr>
              <a:schemeClr val="accent1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000000"/>
              </a:solidFill>
            </a:endParaRPr>
          </a:p>
        </p:txBody>
      </p:sp>
      <p:pic>
        <p:nvPicPr>
          <p:cNvPr id="6" name="5 Imagen" descr="(Menorca) 00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5144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black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prstClr val="black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861489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lipse"/>
          <p:cNvSpPr/>
          <p:nvPr/>
        </p:nvSpPr>
        <p:spPr>
          <a:xfrm rot="2148075">
            <a:off x="-462604" y="1700186"/>
            <a:ext cx="9977192" cy="3456384"/>
          </a:xfrm>
          <a:prstGeom prst="ellipse">
            <a:avLst/>
          </a:prstGeom>
          <a:noFill/>
          <a:ln w="180975" cap="rnd" cmpd="tri">
            <a:solidFill>
              <a:schemeClr val="tx1">
                <a:lumMod val="50000"/>
              </a:schemeClr>
            </a:solidFill>
            <a:prstDash val="sysDot"/>
            <a:miter lim="800000"/>
          </a:ln>
          <a:scene3d>
            <a:camera prst="orthographicFront"/>
            <a:lightRig rig="threePt" dir="t"/>
          </a:scene3d>
          <a:sp3d>
            <a:bevelT w="342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Elipse"/>
          <p:cNvSpPr/>
          <p:nvPr/>
        </p:nvSpPr>
        <p:spPr>
          <a:xfrm rot="2148075">
            <a:off x="-397148" y="1692346"/>
            <a:ext cx="9977192" cy="3456384"/>
          </a:xfrm>
          <a:prstGeom prst="ellipse">
            <a:avLst/>
          </a:prstGeom>
          <a:noFill/>
          <a:ln w="180975" cap="rnd" cmpd="tri">
            <a:solidFill>
              <a:schemeClr val="tx1">
                <a:lumMod val="50000"/>
              </a:schemeClr>
            </a:solidFill>
            <a:prstDash val="sysDot"/>
            <a:miter lim="800000"/>
          </a:ln>
          <a:scene3d>
            <a:camera prst="orthographicFront"/>
            <a:lightRig rig="threePt" dir="t"/>
          </a:scene3d>
          <a:sp3d>
            <a:bevelT w="342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Elipse"/>
          <p:cNvSpPr/>
          <p:nvPr/>
        </p:nvSpPr>
        <p:spPr>
          <a:xfrm rot="8759349">
            <a:off x="-310204" y="1852586"/>
            <a:ext cx="9977192" cy="3456384"/>
          </a:xfrm>
          <a:prstGeom prst="ellipse">
            <a:avLst/>
          </a:prstGeom>
          <a:noFill/>
          <a:ln w="180975" cap="rnd" cmpd="tri">
            <a:solidFill>
              <a:schemeClr val="tx1">
                <a:lumMod val="50000"/>
              </a:schemeClr>
            </a:solidFill>
            <a:prstDash val="sysDot"/>
            <a:miter lim="800000"/>
          </a:ln>
          <a:scene3d>
            <a:camera prst="orthographicFront"/>
            <a:lightRig rig="threePt" dir="t"/>
          </a:scene3d>
          <a:sp3d>
            <a:bevelT w="342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Elipse"/>
          <p:cNvSpPr/>
          <p:nvPr/>
        </p:nvSpPr>
        <p:spPr>
          <a:xfrm rot="8773067">
            <a:off x="-273322" y="1844748"/>
            <a:ext cx="9977192" cy="3456384"/>
          </a:xfrm>
          <a:prstGeom prst="ellipse">
            <a:avLst/>
          </a:prstGeom>
          <a:noFill/>
          <a:ln w="180975" cap="rnd" cmpd="tri">
            <a:solidFill>
              <a:schemeClr val="tx1">
                <a:lumMod val="50000"/>
              </a:schemeClr>
            </a:solidFill>
            <a:prstDash val="sysDot"/>
            <a:miter lim="800000"/>
          </a:ln>
          <a:scene3d>
            <a:camera prst="orthographicFront"/>
            <a:lightRig rig="threePt" dir="t"/>
          </a:scene3d>
          <a:sp3d>
            <a:bevelT w="342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6" name="5 Imagen" descr="(Menorca) 006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7956376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39073"/>
      </p:ext>
    </p:extLst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" y="2793673"/>
            <a:ext cx="1785937" cy="1390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0" name="29 Grupo"/>
          <p:cNvGrpSpPr/>
          <p:nvPr/>
        </p:nvGrpSpPr>
        <p:grpSpPr>
          <a:xfrm rot="21214004" flipH="1" flipV="1">
            <a:off x="7497337" y="2762140"/>
            <a:ext cx="1538863" cy="2010799"/>
            <a:chOff x="1691680" y="3221351"/>
            <a:chExt cx="1538863" cy="2010798"/>
          </a:xfrm>
        </p:grpSpPr>
        <p:grpSp>
          <p:nvGrpSpPr>
            <p:cNvPr id="31" name="30 Grupo"/>
            <p:cNvGrpSpPr/>
            <p:nvPr/>
          </p:nvGrpSpPr>
          <p:grpSpPr>
            <a:xfrm>
              <a:off x="1691680" y="3573016"/>
              <a:ext cx="1399245" cy="1659133"/>
              <a:chOff x="1691680" y="1769867"/>
              <a:chExt cx="1399245" cy="1659133"/>
            </a:xfrm>
          </p:grpSpPr>
          <p:grpSp>
            <p:nvGrpSpPr>
              <p:cNvPr id="38" name="37 Grupo"/>
              <p:cNvGrpSpPr/>
              <p:nvPr/>
            </p:nvGrpSpPr>
            <p:grpSpPr>
              <a:xfrm>
                <a:off x="1691680" y="1953871"/>
                <a:ext cx="1268175" cy="1475129"/>
                <a:chOff x="1691680" y="1953871"/>
                <a:chExt cx="1268175" cy="1475129"/>
              </a:xfrm>
            </p:grpSpPr>
            <p:grpSp>
              <p:nvGrpSpPr>
                <p:cNvPr id="45" name="44 Grupo"/>
                <p:cNvGrpSpPr/>
                <p:nvPr/>
              </p:nvGrpSpPr>
              <p:grpSpPr>
                <a:xfrm>
                  <a:off x="1691680" y="1988840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52" name="51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" name="52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53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" name="54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6" name="55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6" name="45 Grupo"/>
                <p:cNvGrpSpPr/>
                <p:nvPr/>
              </p:nvGrpSpPr>
              <p:grpSpPr>
                <a:xfrm rot="21383832">
                  <a:off x="1735719" y="1953871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47" name="46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8" name="47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9" name="48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0" name="49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" name="50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39" name="38 Grupo"/>
              <p:cNvGrpSpPr/>
              <p:nvPr/>
            </p:nvGrpSpPr>
            <p:grpSpPr>
              <a:xfrm rot="20637769">
                <a:off x="1866789" y="1769867"/>
                <a:ext cx="1224136" cy="1440160"/>
                <a:chOff x="1691680" y="1988840"/>
                <a:chExt cx="1224136" cy="1440160"/>
              </a:xfrm>
            </p:grpSpPr>
            <p:cxnSp>
              <p:nvCxnSpPr>
                <p:cNvPr id="40" name="39 Conector recto"/>
                <p:cNvCxnSpPr/>
                <p:nvPr/>
              </p:nvCxnSpPr>
              <p:spPr>
                <a:xfrm>
                  <a:off x="1691680" y="1988840"/>
                  <a:ext cx="792088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40 Conector recto"/>
                <p:cNvCxnSpPr/>
                <p:nvPr/>
              </p:nvCxnSpPr>
              <p:spPr>
                <a:xfrm>
                  <a:off x="1691680" y="1988840"/>
                  <a:ext cx="792088" cy="1152128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41 Conector recto"/>
                <p:cNvCxnSpPr/>
                <p:nvPr/>
              </p:nvCxnSpPr>
              <p:spPr>
                <a:xfrm>
                  <a:off x="1691680" y="1988840"/>
                  <a:ext cx="1080120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42 Conector recto"/>
                <p:cNvCxnSpPr/>
                <p:nvPr/>
              </p:nvCxnSpPr>
              <p:spPr>
                <a:xfrm>
                  <a:off x="1691680" y="1988840"/>
                  <a:ext cx="936104" cy="108012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43 Conector recto"/>
                <p:cNvCxnSpPr/>
                <p:nvPr/>
              </p:nvCxnSpPr>
              <p:spPr>
                <a:xfrm>
                  <a:off x="1691680" y="1988840"/>
                  <a:ext cx="1224136" cy="1224136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2" name="31 Grupo"/>
            <p:cNvGrpSpPr/>
            <p:nvPr/>
          </p:nvGrpSpPr>
          <p:grpSpPr>
            <a:xfrm rot="19298876">
              <a:off x="2006407" y="3221351"/>
              <a:ext cx="1224136" cy="1440160"/>
              <a:chOff x="1691680" y="1988840"/>
              <a:chExt cx="1224136" cy="1440160"/>
            </a:xfrm>
          </p:grpSpPr>
          <p:cxnSp>
            <p:nvCxnSpPr>
              <p:cNvPr id="33" name="32 Conector recto"/>
              <p:cNvCxnSpPr/>
              <p:nvPr/>
            </p:nvCxnSpPr>
            <p:spPr>
              <a:xfrm>
                <a:off x="1691680" y="1988840"/>
                <a:ext cx="792088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33 Conector recto"/>
              <p:cNvCxnSpPr/>
              <p:nvPr/>
            </p:nvCxnSpPr>
            <p:spPr>
              <a:xfrm>
                <a:off x="1691680" y="1988840"/>
                <a:ext cx="792088" cy="1152128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34 Conector recto"/>
              <p:cNvCxnSpPr/>
              <p:nvPr/>
            </p:nvCxnSpPr>
            <p:spPr>
              <a:xfrm>
                <a:off x="1691680" y="1988840"/>
                <a:ext cx="1080120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35 Conector recto"/>
              <p:cNvCxnSpPr/>
              <p:nvPr/>
            </p:nvCxnSpPr>
            <p:spPr>
              <a:xfrm>
                <a:off x="1691680" y="1988840"/>
                <a:ext cx="936104" cy="108012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36 Conector recto"/>
              <p:cNvCxnSpPr/>
              <p:nvPr/>
            </p:nvCxnSpPr>
            <p:spPr>
              <a:xfrm>
                <a:off x="1691680" y="1988840"/>
                <a:ext cx="1224136" cy="1224136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5" y="3476105"/>
            <a:ext cx="1785937" cy="1390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" y="2013229"/>
            <a:ext cx="1785937" cy="1390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" y="1349549"/>
            <a:ext cx="1785937" cy="1390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" y="654225"/>
            <a:ext cx="1785937" cy="1390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1103"/>
            <a:ext cx="1785937" cy="1390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" y="-891480"/>
            <a:ext cx="1785937" cy="1390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" y="4166257"/>
            <a:ext cx="1785937" cy="1390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4" y="4923285"/>
            <a:ext cx="1785937" cy="1390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1" y="5380947"/>
            <a:ext cx="1785937" cy="1390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6" name="65 Grupo"/>
          <p:cNvGrpSpPr/>
          <p:nvPr/>
        </p:nvGrpSpPr>
        <p:grpSpPr>
          <a:xfrm rot="21214004" flipH="1" flipV="1">
            <a:off x="7481758" y="2036891"/>
            <a:ext cx="1538863" cy="2010799"/>
            <a:chOff x="1691680" y="3221351"/>
            <a:chExt cx="1538863" cy="2010798"/>
          </a:xfrm>
        </p:grpSpPr>
        <p:grpSp>
          <p:nvGrpSpPr>
            <p:cNvPr id="67" name="66 Grupo"/>
            <p:cNvGrpSpPr/>
            <p:nvPr/>
          </p:nvGrpSpPr>
          <p:grpSpPr>
            <a:xfrm>
              <a:off x="1691680" y="3573016"/>
              <a:ext cx="1399245" cy="1659133"/>
              <a:chOff x="1691680" y="1769867"/>
              <a:chExt cx="1399245" cy="1659133"/>
            </a:xfrm>
          </p:grpSpPr>
          <p:grpSp>
            <p:nvGrpSpPr>
              <p:cNvPr id="74" name="73 Grupo"/>
              <p:cNvGrpSpPr/>
              <p:nvPr/>
            </p:nvGrpSpPr>
            <p:grpSpPr>
              <a:xfrm>
                <a:off x="1691680" y="1953871"/>
                <a:ext cx="1268175" cy="1475129"/>
                <a:chOff x="1691680" y="1953871"/>
                <a:chExt cx="1268175" cy="1475129"/>
              </a:xfrm>
            </p:grpSpPr>
            <p:grpSp>
              <p:nvGrpSpPr>
                <p:cNvPr id="81" name="80 Grupo"/>
                <p:cNvGrpSpPr/>
                <p:nvPr/>
              </p:nvGrpSpPr>
              <p:grpSpPr>
                <a:xfrm>
                  <a:off x="1691680" y="1988840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88" name="87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88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89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90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91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82" name="81 Grupo"/>
                <p:cNvGrpSpPr/>
                <p:nvPr/>
              </p:nvGrpSpPr>
              <p:grpSpPr>
                <a:xfrm rot="21383832">
                  <a:off x="1735719" y="1953871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83" name="82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83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84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85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86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75" name="74 Grupo"/>
              <p:cNvGrpSpPr/>
              <p:nvPr/>
            </p:nvGrpSpPr>
            <p:grpSpPr>
              <a:xfrm rot="20637769">
                <a:off x="1866789" y="1769867"/>
                <a:ext cx="1224136" cy="1440160"/>
                <a:chOff x="1691680" y="1988840"/>
                <a:chExt cx="1224136" cy="1440160"/>
              </a:xfrm>
            </p:grpSpPr>
            <p:cxnSp>
              <p:nvCxnSpPr>
                <p:cNvPr id="76" name="75 Conector recto"/>
                <p:cNvCxnSpPr/>
                <p:nvPr/>
              </p:nvCxnSpPr>
              <p:spPr>
                <a:xfrm>
                  <a:off x="1691680" y="1988840"/>
                  <a:ext cx="792088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76 Conector recto"/>
                <p:cNvCxnSpPr/>
                <p:nvPr/>
              </p:nvCxnSpPr>
              <p:spPr>
                <a:xfrm>
                  <a:off x="1691680" y="1988840"/>
                  <a:ext cx="792088" cy="1152128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8" name="77 Conector recto"/>
                <p:cNvCxnSpPr/>
                <p:nvPr/>
              </p:nvCxnSpPr>
              <p:spPr>
                <a:xfrm>
                  <a:off x="1691680" y="1988840"/>
                  <a:ext cx="1080120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9" name="78 Conector recto"/>
                <p:cNvCxnSpPr/>
                <p:nvPr/>
              </p:nvCxnSpPr>
              <p:spPr>
                <a:xfrm>
                  <a:off x="1691680" y="1988840"/>
                  <a:ext cx="936104" cy="108012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0" name="79 Conector recto"/>
                <p:cNvCxnSpPr/>
                <p:nvPr/>
              </p:nvCxnSpPr>
              <p:spPr>
                <a:xfrm>
                  <a:off x="1691680" y="1988840"/>
                  <a:ext cx="1224136" cy="1224136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68" name="67 Grupo"/>
            <p:cNvGrpSpPr/>
            <p:nvPr/>
          </p:nvGrpSpPr>
          <p:grpSpPr>
            <a:xfrm rot="19298876">
              <a:off x="2006407" y="3221351"/>
              <a:ext cx="1224136" cy="1440160"/>
              <a:chOff x="1691680" y="1988840"/>
              <a:chExt cx="1224136" cy="1440160"/>
            </a:xfrm>
          </p:grpSpPr>
          <p:cxnSp>
            <p:nvCxnSpPr>
              <p:cNvPr id="69" name="68 Conector recto"/>
              <p:cNvCxnSpPr/>
              <p:nvPr/>
            </p:nvCxnSpPr>
            <p:spPr>
              <a:xfrm>
                <a:off x="1691680" y="1988840"/>
                <a:ext cx="792088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69 Conector recto"/>
              <p:cNvCxnSpPr/>
              <p:nvPr/>
            </p:nvCxnSpPr>
            <p:spPr>
              <a:xfrm>
                <a:off x="1691680" y="1988840"/>
                <a:ext cx="792088" cy="1152128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70 Conector recto"/>
              <p:cNvCxnSpPr/>
              <p:nvPr/>
            </p:nvCxnSpPr>
            <p:spPr>
              <a:xfrm>
                <a:off x="1691680" y="1988840"/>
                <a:ext cx="1080120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71 Conector recto"/>
              <p:cNvCxnSpPr/>
              <p:nvPr/>
            </p:nvCxnSpPr>
            <p:spPr>
              <a:xfrm>
                <a:off x="1691680" y="1988840"/>
                <a:ext cx="936104" cy="108012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72 Conector recto"/>
              <p:cNvCxnSpPr/>
              <p:nvPr/>
            </p:nvCxnSpPr>
            <p:spPr>
              <a:xfrm>
                <a:off x="1691680" y="1988840"/>
                <a:ext cx="1224136" cy="1224136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3" name="92 Grupo"/>
          <p:cNvGrpSpPr/>
          <p:nvPr/>
        </p:nvGrpSpPr>
        <p:grpSpPr>
          <a:xfrm rot="21214004" flipH="1" flipV="1">
            <a:off x="7460669" y="1309382"/>
            <a:ext cx="1538863" cy="2010799"/>
            <a:chOff x="1691680" y="3221351"/>
            <a:chExt cx="1538863" cy="2010798"/>
          </a:xfrm>
        </p:grpSpPr>
        <p:grpSp>
          <p:nvGrpSpPr>
            <p:cNvPr id="94" name="93 Grupo"/>
            <p:cNvGrpSpPr/>
            <p:nvPr/>
          </p:nvGrpSpPr>
          <p:grpSpPr>
            <a:xfrm>
              <a:off x="1691680" y="3573016"/>
              <a:ext cx="1399245" cy="1659133"/>
              <a:chOff x="1691680" y="1769867"/>
              <a:chExt cx="1399245" cy="1659133"/>
            </a:xfrm>
          </p:grpSpPr>
          <p:grpSp>
            <p:nvGrpSpPr>
              <p:cNvPr id="101" name="100 Grupo"/>
              <p:cNvGrpSpPr/>
              <p:nvPr/>
            </p:nvGrpSpPr>
            <p:grpSpPr>
              <a:xfrm>
                <a:off x="1691680" y="1953871"/>
                <a:ext cx="1268175" cy="1475129"/>
                <a:chOff x="1691680" y="1953871"/>
                <a:chExt cx="1268175" cy="1475129"/>
              </a:xfrm>
            </p:grpSpPr>
            <p:grpSp>
              <p:nvGrpSpPr>
                <p:cNvPr id="108" name="107 Grupo"/>
                <p:cNvGrpSpPr/>
                <p:nvPr/>
              </p:nvGrpSpPr>
              <p:grpSpPr>
                <a:xfrm>
                  <a:off x="1691680" y="1988840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115" name="114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6" name="115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7" name="116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8" name="117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9" name="118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09" name="108 Grupo"/>
                <p:cNvGrpSpPr/>
                <p:nvPr/>
              </p:nvGrpSpPr>
              <p:grpSpPr>
                <a:xfrm rot="21383832">
                  <a:off x="1735719" y="1953871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110" name="109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1" name="110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2" name="111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3" name="112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4" name="113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02" name="101 Grupo"/>
              <p:cNvGrpSpPr/>
              <p:nvPr/>
            </p:nvGrpSpPr>
            <p:grpSpPr>
              <a:xfrm rot="20637769">
                <a:off x="1866789" y="1769867"/>
                <a:ext cx="1224136" cy="1440160"/>
                <a:chOff x="1691680" y="1988840"/>
                <a:chExt cx="1224136" cy="1440160"/>
              </a:xfrm>
            </p:grpSpPr>
            <p:cxnSp>
              <p:nvCxnSpPr>
                <p:cNvPr id="103" name="102 Conector recto"/>
                <p:cNvCxnSpPr/>
                <p:nvPr/>
              </p:nvCxnSpPr>
              <p:spPr>
                <a:xfrm>
                  <a:off x="1691680" y="1988840"/>
                  <a:ext cx="792088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" name="103 Conector recto"/>
                <p:cNvCxnSpPr/>
                <p:nvPr/>
              </p:nvCxnSpPr>
              <p:spPr>
                <a:xfrm>
                  <a:off x="1691680" y="1988840"/>
                  <a:ext cx="792088" cy="1152128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5" name="104 Conector recto"/>
                <p:cNvCxnSpPr/>
                <p:nvPr/>
              </p:nvCxnSpPr>
              <p:spPr>
                <a:xfrm>
                  <a:off x="1691680" y="1988840"/>
                  <a:ext cx="1080120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6" name="105 Conector recto"/>
                <p:cNvCxnSpPr/>
                <p:nvPr/>
              </p:nvCxnSpPr>
              <p:spPr>
                <a:xfrm>
                  <a:off x="1691680" y="1988840"/>
                  <a:ext cx="936104" cy="108012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7" name="106 Conector recto"/>
                <p:cNvCxnSpPr/>
                <p:nvPr/>
              </p:nvCxnSpPr>
              <p:spPr>
                <a:xfrm>
                  <a:off x="1691680" y="1988840"/>
                  <a:ext cx="1224136" cy="1224136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5" name="94 Grupo"/>
            <p:cNvGrpSpPr/>
            <p:nvPr/>
          </p:nvGrpSpPr>
          <p:grpSpPr>
            <a:xfrm rot="19298876">
              <a:off x="2006407" y="3221351"/>
              <a:ext cx="1224136" cy="1440160"/>
              <a:chOff x="1691680" y="1988840"/>
              <a:chExt cx="1224136" cy="1440160"/>
            </a:xfrm>
          </p:grpSpPr>
          <p:cxnSp>
            <p:nvCxnSpPr>
              <p:cNvPr id="96" name="95 Conector recto"/>
              <p:cNvCxnSpPr/>
              <p:nvPr/>
            </p:nvCxnSpPr>
            <p:spPr>
              <a:xfrm>
                <a:off x="1691680" y="1988840"/>
                <a:ext cx="792088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96 Conector recto"/>
              <p:cNvCxnSpPr/>
              <p:nvPr/>
            </p:nvCxnSpPr>
            <p:spPr>
              <a:xfrm>
                <a:off x="1691680" y="1988840"/>
                <a:ext cx="792088" cy="1152128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97 Conector recto"/>
              <p:cNvCxnSpPr/>
              <p:nvPr/>
            </p:nvCxnSpPr>
            <p:spPr>
              <a:xfrm>
                <a:off x="1691680" y="1988840"/>
                <a:ext cx="1080120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98 Conector recto"/>
              <p:cNvCxnSpPr/>
              <p:nvPr/>
            </p:nvCxnSpPr>
            <p:spPr>
              <a:xfrm>
                <a:off x="1691680" y="1988840"/>
                <a:ext cx="936104" cy="108012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99 Conector recto"/>
              <p:cNvCxnSpPr/>
              <p:nvPr/>
            </p:nvCxnSpPr>
            <p:spPr>
              <a:xfrm>
                <a:off x="1691680" y="1988840"/>
                <a:ext cx="1224136" cy="1224136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0" name="119 Grupo"/>
          <p:cNvGrpSpPr/>
          <p:nvPr/>
        </p:nvGrpSpPr>
        <p:grpSpPr>
          <a:xfrm rot="21214004" flipH="1" flipV="1">
            <a:off x="7520427" y="609689"/>
            <a:ext cx="1538863" cy="2010799"/>
            <a:chOff x="1691680" y="3221351"/>
            <a:chExt cx="1538863" cy="2010798"/>
          </a:xfrm>
        </p:grpSpPr>
        <p:grpSp>
          <p:nvGrpSpPr>
            <p:cNvPr id="121" name="120 Grupo"/>
            <p:cNvGrpSpPr/>
            <p:nvPr/>
          </p:nvGrpSpPr>
          <p:grpSpPr>
            <a:xfrm>
              <a:off x="1691680" y="3573016"/>
              <a:ext cx="1399245" cy="1659133"/>
              <a:chOff x="1691680" y="1769867"/>
              <a:chExt cx="1399245" cy="1659133"/>
            </a:xfrm>
          </p:grpSpPr>
          <p:grpSp>
            <p:nvGrpSpPr>
              <p:cNvPr id="128" name="127 Grupo"/>
              <p:cNvGrpSpPr/>
              <p:nvPr/>
            </p:nvGrpSpPr>
            <p:grpSpPr>
              <a:xfrm>
                <a:off x="1691680" y="1953871"/>
                <a:ext cx="1268175" cy="1475129"/>
                <a:chOff x="1691680" y="1953871"/>
                <a:chExt cx="1268175" cy="1475129"/>
              </a:xfrm>
            </p:grpSpPr>
            <p:grpSp>
              <p:nvGrpSpPr>
                <p:cNvPr id="135" name="134 Grupo"/>
                <p:cNvGrpSpPr/>
                <p:nvPr/>
              </p:nvGrpSpPr>
              <p:grpSpPr>
                <a:xfrm>
                  <a:off x="1691680" y="1988840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142" name="141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3" name="142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4" name="143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5" name="144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6" name="145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36" name="135 Grupo"/>
                <p:cNvGrpSpPr/>
                <p:nvPr/>
              </p:nvGrpSpPr>
              <p:grpSpPr>
                <a:xfrm rot="21383832">
                  <a:off x="1735719" y="1953871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137" name="136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8" name="137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9" name="138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0" name="139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1" name="140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29" name="128 Grupo"/>
              <p:cNvGrpSpPr/>
              <p:nvPr/>
            </p:nvGrpSpPr>
            <p:grpSpPr>
              <a:xfrm rot="20637769">
                <a:off x="1866789" y="1769867"/>
                <a:ext cx="1224136" cy="1440160"/>
                <a:chOff x="1691680" y="1988840"/>
                <a:chExt cx="1224136" cy="1440160"/>
              </a:xfrm>
            </p:grpSpPr>
            <p:cxnSp>
              <p:nvCxnSpPr>
                <p:cNvPr id="130" name="129 Conector recto"/>
                <p:cNvCxnSpPr/>
                <p:nvPr/>
              </p:nvCxnSpPr>
              <p:spPr>
                <a:xfrm>
                  <a:off x="1691680" y="1988840"/>
                  <a:ext cx="792088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130 Conector recto"/>
                <p:cNvCxnSpPr/>
                <p:nvPr/>
              </p:nvCxnSpPr>
              <p:spPr>
                <a:xfrm>
                  <a:off x="1691680" y="1988840"/>
                  <a:ext cx="792088" cy="1152128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2" name="131 Conector recto"/>
                <p:cNvCxnSpPr/>
                <p:nvPr/>
              </p:nvCxnSpPr>
              <p:spPr>
                <a:xfrm>
                  <a:off x="1691680" y="1988840"/>
                  <a:ext cx="1080120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3" name="132 Conector recto"/>
                <p:cNvCxnSpPr/>
                <p:nvPr/>
              </p:nvCxnSpPr>
              <p:spPr>
                <a:xfrm>
                  <a:off x="1691680" y="1988840"/>
                  <a:ext cx="936104" cy="108012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4" name="133 Conector recto"/>
                <p:cNvCxnSpPr/>
                <p:nvPr/>
              </p:nvCxnSpPr>
              <p:spPr>
                <a:xfrm>
                  <a:off x="1691680" y="1988840"/>
                  <a:ext cx="1224136" cy="1224136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22" name="121 Grupo"/>
            <p:cNvGrpSpPr/>
            <p:nvPr/>
          </p:nvGrpSpPr>
          <p:grpSpPr>
            <a:xfrm rot="19298876">
              <a:off x="2006407" y="3221351"/>
              <a:ext cx="1224136" cy="1440160"/>
              <a:chOff x="1691680" y="1988840"/>
              <a:chExt cx="1224136" cy="1440160"/>
            </a:xfrm>
          </p:grpSpPr>
          <p:cxnSp>
            <p:nvCxnSpPr>
              <p:cNvPr id="123" name="122 Conector recto"/>
              <p:cNvCxnSpPr/>
              <p:nvPr/>
            </p:nvCxnSpPr>
            <p:spPr>
              <a:xfrm>
                <a:off x="1691680" y="1988840"/>
                <a:ext cx="792088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123 Conector recto"/>
              <p:cNvCxnSpPr/>
              <p:nvPr/>
            </p:nvCxnSpPr>
            <p:spPr>
              <a:xfrm>
                <a:off x="1691680" y="1988840"/>
                <a:ext cx="792088" cy="1152128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124 Conector recto"/>
              <p:cNvCxnSpPr/>
              <p:nvPr/>
            </p:nvCxnSpPr>
            <p:spPr>
              <a:xfrm>
                <a:off x="1691680" y="1988840"/>
                <a:ext cx="1080120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125 Conector recto"/>
              <p:cNvCxnSpPr/>
              <p:nvPr/>
            </p:nvCxnSpPr>
            <p:spPr>
              <a:xfrm>
                <a:off x="1691680" y="1988840"/>
                <a:ext cx="936104" cy="108012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126 Conector recto"/>
              <p:cNvCxnSpPr/>
              <p:nvPr/>
            </p:nvCxnSpPr>
            <p:spPr>
              <a:xfrm>
                <a:off x="1691680" y="1988840"/>
                <a:ext cx="1224136" cy="1224136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7" name="146 Grupo"/>
          <p:cNvGrpSpPr/>
          <p:nvPr/>
        </p:nvGrpSpPr>
        <p:grpSpPr>
          <a:xfrm rot="21214004" flipH="1" flipV="1">
            <a:off x="7523228" y="-117888"/>
            <a:ext cx="1538863" cy="2010799"/>
            <a:chOff x="1691680" y="3221351"/>
            <a:chExt cx="1538863" cy="2010798"/>
          </a:xfrm>
        </p:grpSpPr>
        <p:grpSp>
          <p:nvGrpSpPr>
            <p:cNvPr id="148" name="147 Grupo"/>
            <p:cNvGrpSpPr/>
            <p:nvPr/>
          </p:nvGrpSpPr>
          <p:grpSpPr>
            <a:xfrm>
              <a:off x="1691680" y="3573016"/>
              <a:ext cx="1399245" cy="1659133"/>
              <a:chOff x="1691680" y="1769867"/>
              <a:chExt cx="1399245" cy="1659133"/>
            </a:xfrm>
          </p:grpSpPr>
          <p:grpSp>
            <p:nvGrpSpPr>
              <p:cNvPr id="155" name="154 Grupo"/>
              <p:cNvGrpSpPr/>
              <p:nvPr/>
            </p:nvGrpSpPr>
            <p:grpSpPr>
              <a:xfrm>
                <a:off x="1691680" y="1953871"/>
                <a:ext cx="1268175" cy="1475129"/>
                <a:chOff x="1691680" y="1953871"/>
                <a:chExt cx="1268175" cy="1475129"/>
              </a:xfrm>
            </p:grpSpPr>
            <p:grpSp>
              <p:nvGrpSpPr>
                <p:cNvPr id="162" name="161 Grupo"/>
                <p:cNvGrpSpPr/>
                <p:nvPr/>
              </p:nvGrpSpPr>
              <p:grpSpPr>
                <a:xfrm>
                  <a:off x="1691680" y="1988840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169" name="168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0" name="169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1" name="170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2" name="171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3" name="172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63" name="162 Grupo"/>
                <p:cNvGrpSpPr/>
                <p:nvPr/>
              </p:nvGrpSpPr>
              <p:grpSpPr>
                <a:xfrm rot="21383832">
                  <a:off x="1735719" y="1953871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164" name="163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5" name="164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6" name="165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7" name="166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8" name="167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56" name="155 Grupo"/>
              <p:cNvGrpSpPr/>
              <p:nvPr/>
            </p:nvGrpSpPr>
            <p:grpSpPr>
              <a:xfrm rot="20637769">
                <a:off x="1866789" y="1769867"/>
                <a:ext cx="1224136" cy="1440160"/>
                <a:chOff x="1691680" y="1988840"/>
                <a:chExt cx="1224136" cy="1440160"/>
              </a:xfrm>
            </p:grpSpPr>
            <p:cxnSp>
              <p:nvCxnSpPr>
                <p:cNvPr id="157" name="156 Conector recto"/>
                <p:cNvCxnSpPr/>
                <p:nvPr/>
              </p:nvCxnSpPr>
              <p:spPr>
                <a:xfrm>
                  <a:off x="1691680" y="1988840"/>
                  <a:ext cx="792088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8" name="157 Conector recto"/>
                <p:cNvCxnSpPr/>
                <p:nvPr/>
              </p:nvCxnSpPr>
              <p:spPr>
                <a:xfrm>
                  <a:off x="1691680" y="1988840"/>
                  <a:ext cx="792088" cy="1152128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9" name="158 Conector recto"/>
                <p:cNvCxnSpPr/>
                <p:nvPr/>
              </p:nvCxnSpPr>
              <p:spPr>
                <a:xfrm>
                  <a:off x="1691680" y="1988840"/>
                  <a:ext cx="1080120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0" name="159 Conector recto"/>
                <p:cNvCxnSpPr/>
                <p:nvPr/>
              </p:nvCxnSpPr>
              <p:spPr>
                <a:xfrm>
                  <a:off x="1691680" y="1988840"/>
                  <a:ext cx="936104" cy="108012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1" name="160 Conector recto"/>
                <p:cNvCxnSpPr/>
                <p:nvPr/>
              </p:nvCxnSpPr>
              <p:spPr>
                <a:xfrm>
                  <a:off x="1691680" y="1988840"/>
                  <a:ext cx="1224136" cy="1224136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49" name="148 Grupo"/>
            <p:cNvGrpSpPr/>
            <p:nvPr/>
          </p:nvGrpSpPr>
          <p:grpSpPr>
            <a:xfrm rot="19298876">
              <a:off x="2006407" y="3221351"/>
              <a:ext cx="1224136" cy="1440160"/>
              <a:chOff x="1691680" y="1988840"/>
              <a:chExt cx="1224136" cy="1440160"/>
            </a:xfrm>
          </p:grpSpPr>
          <p:cxnSp>
            <p:nvCxnSpPr>
              <p:cNvPr id="150" name="149 Conector recto"/>
              <p:cNvCxnSpPr/>
              <p:nvPr/>
            </p:nvCxnSpPr>
            <p:spPr>
              <a:xfrm>
                <a:off x="1691680" y="1988840"/>
                <a:ext cx="792088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150 Conector recto"/>
              <p:cNvCxnSpPr/>
              <p:nvPr/>
            </p:nvCxnSpPr>
            <p:spPr>
              <a:xfrm>
                <a:off x="1691680" y="1988840"/>
                <a:ext cx="792088" cy="1152128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151 Conector recto"/>
              <p:cNvCxnSpPr/>
              <p:nvPr/>
            </p:nvCxnSpPr>
            <p:spPr>
              <a:xfrm>
                <a:off x="1691680" y="1988840"/>
                <a:ext cx="1080120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152 Conector recto"/>
              <p:cNvCxnSpPr/>
              <p:nvPr/>
            </p:nvCxnSpPr>
            <p:spPr>
              <a:xfrm>
                <a:off x="1691680" y="1988840"/>
                <a:ext cx="936104" cy="108012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153 Conector recto"/>
              <p:cNvCxnSpPr/>
              <p:nvPr/>
            </p:nvCxnSpPr>
            <p:spPr>
              <a:xfrm>
                <a:off x="1691680" y="1988840"/>
                <a:ext cx="1224136" cy="1224136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74" name="173 Grupo"/>
          <p:cNvGrpSpPr/>
          <p:nvPr/>
        </p:nvGrpSpPr>
        <p:grpSpPr>
          <a:xfrm rot="21214004" flipH="1" flipV="1">
            <a:off x="7554596" y="-801020"/>
            <a:ext cx="1538863" cy="2010799"/>
            <a:chOff x="1691680" y="3221351"/>
            <a:chExt cx="1538863" cy="2010798"/>
          </a:xfrm>
        </p:grpSpPr>
        <p:grpSp>
          <p:nvGrpSpPr>
            <p:cNvPr id="175" name="174 Grupo"/>
            <p:cNvGrpSpPr/>
            <p:nvPr/>
          </p:nvGrpSpPr>
          <p:grpSpPr>
            <a:xfrm>
              <a:off x="1691680" y="3573016"/>
              <a:ext cx="1399245" cy="1659133"/>
              <a:chOff x="1691680" y="1769867"/>
              <a:chExt cx="1399245" cy="1659133"/>
            </a:xfrm>
          </p:grpSpPr>
          <p:grpSp>
            <p:nvGrpSpPr>
              <p:cNvPr id="182" name="181 Grupo"/>
              <p:cNvGrpSpPr/>
              <p:nvPr/>
            </p:nvGrpSpPr>
            <p:grpSpPr>
              <a:xfrm>
                <a:off x="1691680" y="1953871"/>
                <a:ext cx="1268175" cy="1475129"/>
                <a:chOff x="1691680" y="1953871"/>
                <a:chExt cx="1268175" cy="1475129"/>
              </a:xfrm>
            </p:grpSpPr>
            <p:grpSp>
              <p:nvGrpSpPr>
                <p:cNvPr id="189" name="188 Grupo"/>
                <p:cNvGrpSpPr/>
                <p:nvPr/>
              </p:nvGrpSpPr>
              <p:grpSpPr>
                <a:xfrm>
                  <a:off x="1691680" y="1988840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196" name="195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7" name="196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8" name="197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9" name="198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0" name="199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90" name="189 Grupo"/>
                <p:cNvGrpSpPr/>
                <p:nvPr/>
              </p:nvGrpSpPr>
              <p:grpSpPr>
                <a:xfrm rot="21383832">
                  <a:off x="1735719" y="1953871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191" name="190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2" name="191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3" name="192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4" name="193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5" name="194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83" name="182 Grupo"/>
              <p:cNvGrpSpPr/>
              <p:nvPr/>
            </p:nvGrpSpPr>
            <p:grpSpPr>
              <a:xfrm rot="20637769">
                <a:off x="1866789" y="1769867"/>
                <a:ext cx="1224136" cy="1440160"/>
                <a:chOff x="1691680" y="1988840"/>
                <a:chExt cx="1224136" cy="1440160"/>
              </a:xfrm>
            </p:grpSpPr>
            <p:cxnSp>
              <p:nvCxnSpPr>
                <p:cNvPr id="184" name="183 Conector recto"/>
                <p:cNvCxnSpPr/>
                <p:nvPr/>
              </p:nvCxnSpPr>
              <p:spPr>
                <a:xfrm>
                  <a:off x="1691680" y="1988840"/>
                  <a:ext cx="792088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5" name="184 Conector recto"/>
                <p:cNvCxnSpPr/>
                <p:nvPr/>
              </p:nvCxnSpPr>
              <p:spPr>
                <a:xfrm>
                  <a:off x="1691680" y="1988840"/>
                  <a:ext cx="792088" cy="1152128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6" name="185 Conector recto"/>
                <p:cNvCxnSpPr/>
                <p:nvPr/>
              </p:nvCxnSpPr>
              <p:spPr>
                <a:xfrm>
                  <a:off x="1691680" y="1988840"/>
                  <a:ext cx="1080120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7" name="186 Conector recto"/>
                <p:cNvCxnSpPr/>
                <p:nvPr/>
              </p:nvCxnSpPr>
              <p:spPr>
                <a:xfrm>
                  <a:off x="1691680" y="1988840"/>
                  <a:ext cx="936104" cy="108012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8" name="187 Conector recto"/>
                <p:cNvCxnSpPr/>
                <p:nvPr/>
              </p:nvCxnSpPr>
              <p:spPr>
                <a:xfrm>
                  <a:off x="1691680" y="1988840"/>
                  <a:ext cx="1224136" cy="1224136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76" name="175 Grupo"/>
            <p:cNvGrpSpPr/>
            <p:nvPr/>
          </p:nvGrpSpPr>
          <p:grpSpPr>
            <a:xfrm rot="19298876">
              <a:off x="2006407" y="3221351"/>
              <a:ext cx="1224136" cy="1440160"/>
              <a:chOff x="1691680" y="1988840"/>
              <a:chExt cx="1224136" cy="1440160"/>
            </a:xfrm>
          </p:grpSpPr>
          <p:cxnSp>
            <p:nvCxnSpPr>
              <p:cNvPr id="177" name="176 Conector recto"/>
              <p:cNvCxnSpPr/>
              <p:nvPr/>
            </p:nvCxnSpPr>
            <p:spPr>
              <a:xfrm>
                <a:off x="1691680" y="1988840"/>
                <a:ext cx="792088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177 Conector recto"/>
              <p:cNvCxnSpPr/>
              <p:nvPr/>
            </p:nvCxnSpPr>
            <p:spPr>
              <a:xfrm>
                <a:off x="1691680" y="1988840"/>
                <a:ext cx="792088" cy="1152128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178 Conector recto"/>
              <p:cNvCxnSpPr/>
              <p:nvPr/>
            </p:nvCxnSpPr>
            <p:spPr>
              <a:xfrm>
                <a:off x="1691680" y="1988840"/>
                <a:ext cx="1080120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179 Conector recto"/>
              <p:cNvCxnSpPr/>
              <p:nvPr/>
            </p:nvCxnSpPr>
            <p:spPr>
              <a:xfrm>
                <a:off x="1691680" y="1988840"/>
                <a:ext cx="936104" cy="108012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180 Conector recto"/>
              <p:cNvCxnSpPr/>
              <p:nvPr/>
            </p:nvCxnSpPr>
            <p:spPr>
              <a:xfrm>
                <a:off x="1691680" y="1988840"/>
                <a:ext cx="1224136" cy="1224136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1" name="200 Grupo"/>
          <p:cNvGrpSpPr/>
          <p:nvPr/>
        </p:nvGrpSpPr>
        <p:grpSpPr>
          <a:xfrm rot="21214004" flipH="1" flipV="1">
            <a:off x="7497337" y="3501538"/>
            <a:ext cx="1538863" cy="2010799"/>
            <a:chOff x="1691680" y="3221351"/>
            <a:chExt cx="1538863" cy="2010798"/>
          </a:xfrm>
        </p:grpSpPr>
        <p:grpSp>
          <p:nvGrpSpPr>
            <p:cNvPr id="202" name="201 Grupo"/>
            <p:cNvGrpSpPr/>
            <p:nvPr/>
          </p:nvGrpSpPr>
          <p:grpSpPr>
            <a:xfrm>
              <a:off x="1691680" y="3573016"/>
              <a:ext cx="1399245" cy="1659133"/>
              <a:chOff x="1691680" y="1769867"/>
              <a:chExt cx="1399245" cy="1659133"/>
            </a:xfrm>
          </p:grpSpPr>
          <p:grpSp>
            <p:nvGrpSpPr>
              <p:cNvPr id="209" name="208 Grupo"/>
              <p:cNvGrpSpPr/>
              <p:nvPr/>
            </p:nvGrpSpPr>
            <p:grpSpPr>
              <a:xfrm>
                <a:off x="1691680" y="1953871"/>
                <a:ext cx="1268175" cy="1475129"/>
                <a:chOff x="1691680" y="1953871"/>
                <a:chExt cx="1268175" cy="1475129"/>
              </a:xfrm>
            </p:grpSpPr>
            <p:grpSp>
              <p:nvGrpSpPr>
                <p:cNvPr id="216" name="215 Grupo"/>
                <p:cNvGrpSpPr/>
                <p:nvPr/>
              </p:nvGrpSpPr>
              <p:grpSpPr>
                <a:xfrm>
                  <a:off x="1691680" y="1988840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223" name="222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4" name="223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5" name="224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6" name="225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7" name="226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17" name="216 Grupo"/>
                <p:cNvGrpSpPr/>
                <p:nvPr/>
              </p:nvGrpSpPr>
              <p:grpSpPr>
                <a:xfrm rot="21383832">
                  <a:off x="1735719" y="1953871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218" name="217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9" name="218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0" name="219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1" name="220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2" name="221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210" name="209 Grupo"/>
              <p:cNvGrpSpPr/>
              <p:nvPr/>
            </p:nvGrpSpPr>
            <p:grpSpPr>
              <a:xfrm rot="20637769">
                <a:off x="1866789" y="1769867"/>
                <a:ext cx="1224136" cy="1440160"/>
                <a:chOff x="1691680" y="1988840"/>
                <a:chExt cx="1224136" cy="1440160"/>
              </a:xfrm>
            </p:grpSpPr>
            <p:cxnSp>
              <p:nvCxnSpPr>
                <p:cNvPr id="211" name="210 Conector recto"/>
                <p:cNvCxnSpPr/>
                <p:nvPr/>
              </p:nvCxnSpPr>
              <p:spPr>
                <a:xfrm>
                  <a:off x="1691680" y="1988840"/>
                  <a:ext cx="792088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2" name="211 Conector recto"/>
                <p:cNvCxnSpPr/>
                <p:nvPr/>
              </p:nvCxnSpPr>
              <p:spPr>
                <a:xfrm>
                  <a:off x="1691680" y="1988840"/>
                  <a:ext cx="792088" cy="1152128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3" name="212 Conector recto"/>
                <p:cNvCxnSpPr/>
                <p:nvPr/>
              </p:nvCxnSpPr>
              <p:spPr>
                <a:xfrm>
                  <a:off x="1691680" y="1988840"/>
                  <a:ext cx="1080120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4" name="213 Conector recto"/>
                <p:cNvCxnSpPr/>
                <p:nvPr/>
              </p:nvCxnSpPr>
              <p:spPr>
                <a:xfrm>
                  <a:off x="1691680" y="1988840"/>
                  <a:ext cx="936104" cy="108012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5" name="214 Conector recto"/>
                <p:cNvCxnSpPr/>
                <p:nvPr/>
              </p:nvCxnSpPr>
              <p:spPr>
                <a:xfrm>
                  <a:off x="1691680" y="1988840"/>
                  <a:ext cx="1224136" cy="1224136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03" name="202 Grupo"/>
            <p:cNvGrpSpPr/>
            <p:nvPr/>
          </p:nvGrpSpPr>
          <p:grpSpPr>
            <a:xfrm rot="19298876">
              <a:off x="2006407" y="3221351"/>
              <a:ext cx="1224136" cy="1440160"/>
              <a:chOff x="1691680" y="1988840"/>
              <a:chExt cx="1224136" cy="1440160"/>
            </a:xfrm>
          </p:grpSpPr>
          <p:cxnSp>
            <p:nvCxnSpPr>
              <p:cNvPr id="204" name="203 Conector recto"/>
              <p:cNvCxnSpPr/>
              <p:nvPr/>
            </p:nvCxnSpPr>
            <p:spPr>
              <a:xfrm>
                <a:off x="1691680" y="1988840"/>
                <a:ext cx="792088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" name="204 Conector recto"/>
              <p:cNvCxnSpPr/>
              <p:nvPr/>
            </p:nvCxnSpPr>
            <p:spPr>
              <a:xfrm>
                <a:off x="1691680" y="1988840"/>
                <a:ext cx="792088" cy="1152128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6" name="205 Conector recto"/>
              <p:cNvCxnSpPr/>
              <p:nvPr/>
            </p:nvCxnSpPr>
            <p:spPr>
              <a:xfrm>
                <a:off x="1691680" y="1988840"/>
                <a:ext cx="1080120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" name="206 Conector recto"/>
              <p:cNvCxnSpPr/>
              <p:nvPr/>
            </p:nvCxnSpPr>
            <p:spPr>
              <a:xfrm>
                <a:off x="1691680" y="1988840"/>
                <a:ext cx="936104" cy="108012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8" name="207 Conector recto"/>
              <p:cNvCxnSpPr/>
              <p:nvPr/>
            </p:nvCxnSpPr>
            <p:spPr>
              <a:xfrm>
                <a:off x="1691680" y="1988840"/>
                <a:ext cx="1224136" cy="1224136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28" name="227 Grupo"/>
          <p:cNvGrpSpPr/>
          <p:nvPr/>
        </p:nvGrpSpPr>
        <p:grpSpPr>
          <a:xfrm rot="21214004" flipH="1" flipV="1">
            <a:off x="7536662" y="4174959"/>
            <a:ext cx="1538863" cy="2010799"/>
            <a:chOff x="1691680" y="3221351"/>
            <a:chExt cx="1538863" cy="2010798"/>
          </a:xfrm>
        </p:grpSpPr>
        <p:grpSp>
          <p:nvGrpSpPr>
            <p:cNvPr id="229" name="228 Grupo"/>
            <p:cNvGrpSpPr/>
            <p:nvPr/>
          </p:nvGrpSpPr>
          <p:grpSpPr>
            <a:xfrm>
              <a:off x="1691680" y="3573016"/>
              <a:ext cx="1399245" cy="1659133"/>
              <a:chOff x="1691680" y="1769867"/>
              <a:chExt cx="1399245" cy="1659133"/>
            </a:xfrm>
          </p:grpSpPr>
          <p:grpSp>
            <p:nvGrpSpPr>
              <p:cNvPr id="236" name="235 Grupo"/>
              <p:cNvGrpSpPr/>
              <p:nvPr/>
            </p:nvGrpSpPr>
            <p:grpSpPr>
              <a:xfrm>
                <a:off x="1691680" y="1953871"/>
                <a:ext cx="1268175" cy="1475129"/>
                <a:chOff x="1691680" y="1953871"/>
                <a:chExt cx="1268175" cy="1475129"/>
              </a:xfrm>
            </p:grpSpPr>
            <p:grpSp>
              <p:nvGrpSpPr>
                <p:cNvPr id="243" name="242 Grupo"/>
                <p:cNvGrpSpPr/>
                <p:nvPr/>
              </p:nvGrpSpPr>
              <p:grpSpPr>
                <a:xfrm>
                  <a:off x="1691680" y="1988840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250" name="249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1" name="250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2" name="251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3" name="252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4" name="253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44" name="243 Grupo"/>
                <p:cNvGrpSpPr/>
                <p:nvPr/>
              </p:nvGrpSpPr>
              <p:grpSpPr>
                <a:xfrm rot="21383832">
                  <a:off x="1735719" y="1953871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245" name="244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6" name="245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7" name="246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8" name="247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9" name="248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237" name="236 Grupo"/>
              <p:cNvGrpSpPr/>
              <p:nvPr/>
            </p:nvGrpSpPr>
            <p:grpSpPr>
              <a:xfrm rot="20637769">
                <a:off x="1866789" y="1769867"/>
                <a:ext cx="1224136" cy="1440160"/>
                <a:chOff x="1691680" y="1988840"/>
                <a:chExt cx="1224136" cy="1440160"/>
              </a:xfrm>
            </p:grpSpPr>
            <p:cxnSp>
              <p:nvCxnSpPr>
                <p:cNvPr id="238" name="237 Conector recto"/>
                <p:cNvCxnSpPr/>
                <p:nvPr/>
              </p:nvCxnSpPr>
              <p:spPr>
                <a:xfrm>
                  <a:off x="1691680" y="1988840"/>
                  <a:ext cx="792088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9" name="238 Conector recto"/>
                <p:cNvCxnSpPr/>
                <p:nvPr/>
              </p:nvCxnSpPr>
              <p:spPr>
                <a:xfrm>
                  <a:off x="1691680" y="1988840"/>
                  <a:ext cx="792088" cy="1152128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0" name="239 Conector recto"/>
                <p:cNvCxnSpPr/>
                <p:nvPr/>
              </p:nvCxnSpPr>
              <p:spPr>
                <a:xfrm>
                  <a:off x="1691680" y="1988840"/>
                  <a:ext cx="1080120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1" name="240 Conector recto"/>
                <p:cNvCxnSpPr/>
                <p:nvPr/>
              </p:nvCxnSpPr>
              <p:spPr>
                <a:xfrm>
                  <a:off x="1691680" y="1988840"/>
                  <a:ext cx="936104" cy="108012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2" name="241 Conector recto"/>
                <p:cNvCxnSpPr/>
                <p:nvPr/>
              </p:nvCxnSpPr>
              <p:spPr>
                <a:xfrm>
                  <a:off x="1691680" y="1988840"/>
                  <a:ext cx="1224136" cy="1224136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30" name="229 Grupo"/>
            <p:cNvGrpSpPr/>
            <p:nvPr/>
          </p:nvGrpSpPr>
          <p:grpSpPr>
            <a:xfrm rot="19298876">
              <a:off x="2006407" y="3221351"/>
              <a:ext cx="1224136" cy="1440160"/>
              <a:chOff x="1691680" y="1988840"/>
              <a:chExt cx="1224136" cy="1440160"/>
            </a:xfrm>
          </p:grpSpPr>
          <p:cxnSp>
            <p:nvCxnSpPr>
              <p:cNvPr id="231" name="230 Conector recto"/>
              <p:cNvCxnSpPr/>
              <p:nvPr/>
            </p:nvCxnSpPr>
            <p:spPr>
              <a:xfrm>
                <a:off x="1691680" y="1988840"/>
                <a:ext cx="792088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2" name="231 Conector recto"/>
              <p:cNvCxnSpPr/>
              <p:nvPr/>
            </p:nvCxnSpPr>
            <p:spPr>
              <a:xfrm>
                <a:off x="1691680" y="1988840"/>
                <a:ext cx="792088" cy="1152128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3" name="232 Conector recto"/>
              <p:cNvCxnSpPr/>
              <p:nvPr/>
            </p:nvCxnSpPr>
            <p:spPr>
              <a:xfrm>
                <a:off x="1691680" y="1988840"/>
                <a:ext cx="1080120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4" name="233 Conector recto"/>
              <p:cNvCxnSpPr/>
              <p:nvPr/>
            </p:nvCxnSpPr>
            <p:spPr>
              <a:xfrm>
                <a:off x="1691680" y="1988840"/>
                <a:ext cx="936104" cy="108012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5" name="234 Conector recto"/>
              <p:cNvCxnSpPr/>
              <p:nvPr/>
            </p:nvCxnSpPr>
            <p:spPr>
              <a:xfrm>
                <a:off x="1691680" y="1988840"/>
                <a:ext cx="1224136" cy="1224136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5" name="254 Grupo"/>
          <p:cNvGrpSpPr/>
          <p:nvPr/>
        </p:nvGrpSpPr>
        <p:grpSpPr>
          <a:xfrm rot="21214004" flipH="1" flipV="1">
            <a:off x="7510653" y="4930791"/>
            <a:ext cx="1538863" cy="2010799"/>
            <a:chOff x="1691680" y="3221351"/>
            <a:chExt cx="1538863" cy="2010798"/>
          </a:xfrm>
        </p:grpSpPr>
        <p:grpSp>
          <p:nvGrpSpPr>
            <p:cNvPr id="256" name="255 Grupo"/>
            <p:cNvGrpSpPr/>
            <p:nvPr/>
          </p:nvGrpSpPr>
          <p:grpSpPr>
            <a:xfrm>
              <a:off x="1691680" y="3573016"/>
              <a:ext cx="1399245" cy="1659133"/>
              <a:chOff x="1691680" y="1769867"/>
              <a:chExt cx="1399245" cy="1659133"/>
            </a:xfrm>
          </p:grpSpPr>
          <p:grpSp>
            <p:nvGrpSpPr>
              <p:cNvPr id="263" name="262 Grupo"/>
              <p:cNvGrpSpPr/>
              <p:nvPr/>
            </p:nvGrpSpPr>
            <p:grpSpPr>
              <a:xfrm>
                <a:off x="1691680" y="1953871"/>
                <a:ext cx="1268175" cy="1475129"/>
                <a:chOff x="1691680" y="1953871"/>
                <a:chExt cx="1268175" cy="1475129"/>
              </a:xfrm>
            </p:grpSpPr>
            <p:grpSp>
              <p:nvGrpSpPr>
                <p:cNvPr id="270" name="269 Grupo"/>
                <p:cNvGrpSpPr/>
                <p:nvPr/>
              </p:nvGrpSpPr>
              <p:grpSpPr>
                <a:xfrm>
                  <a:off x="1691680" y="1988840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277" name="276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8" name="277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9" name="278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80" name="279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81" name="280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71" name="270 Grupo"/>
                <p:cNvGrpSpPr/>
                <p:nvPr/>
              </p:nvGrpSpPr>
              <p:grpSpPr>
                <a:xfrm rot="21383832">
                  <a:off x="1735719" y="1953871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272" name="271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3" name="272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4" name="273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5" name="274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6" name="275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264" name="263 Grupo"/>
              <p:cNvGrpSpPr/>
              <p:nvPr/>
            </p:nvGrpSpPr>
            <p:grpSpPr>
              <a:xfrm rot="20637769">
                <a:off x="1866789" y="1769867"/>
                <a:ext cx="1224136" cy="1440160"/>
                <a:chOff x="1691680" y="1988840"/>
                <a:chExt cx="1224136" cy="1440160"/>
              </a:xfrm>
            </p:grpSpPr>
            <p:cxnSp>
              <p:nvCxnSpPr>
                <p:cNvPr id="265" name="264 Conector recto"/>
                <p:cNvCxnSpPr/>
                <p:nvPr/>
              </p:nvCxnSpPr>
              <p:spPr>
                <a:xfrm>
                  <a:off x="1691680" y="1988840"/>
                  <a:ext cx="792088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6" name="265 Conector recto"/>
                <p:cNvCxnSpPr/>
                <p:nvPr/>
              </p:nvCxnSpPr>
              <p:spPr>
                <a:xfrm>
                  <a:off x="1691680" y="1988840"/>
                  <a:ext cx="792088" cy="1152128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7" name="266 Conector recto"/>
                <p:cNvCxnSpPr/>
                <p:nvPr/>
              </p:nvCxnSpPr>
              <p:spPr>
                <a:xfrm>
                  <a:off x="1691680" y="1988840"/>
                  <a:ext cx="1080120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8" name="267 Conector recto"/>
                <p:cNvCxnSpPr/>
                <p:nvPr/>
              </p:nvCxnSpPr>
              <p:spPr>
                <a:xfrm>
                  <a:off x="1691680" y="1988840"/>
                  <a:ext cx="936104" cy="108012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9" name="268 Conector recto"/>
                <p:cNvCxnSpPr/>
                <p:nvPr/>
              </p:nvCxnSpPr>
              <p:spPr>
                <a:xfrm>
                  <a:off x="1691680" y="1988840"/>
                  <a:ext cx="1224136" cy="1224136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57" name="256 Grupo"/>
            <p:cNvGrpSpPr/>
            <p:nvPr/>
          </p:nvGrpSpPr>
          <p:grpSpPr>
            <a:xfrm rot="19298876">
              <a:off x="2006407" y="3221351"/>
              <a:ext cx="1224136" cy="1440160"/>
              <a:chOff x="1691680" y="1988840"/>
              <a:chExt cx="1224136" cy="1440160"/>
            </a:xfrm>
          </p:grpSpPr>
          <p:cxnSp>
            <p:nvCxnSpPr>
              <p:cNvPr id="258" name="257 Conector recto"/>
              <p:cNvCxnSpPr/>
              <p:nvPr/>
            </p:nvCxnSpPr>
            <p:spPr>
              <a:xfrm>
                <a:off x="1691680" y="1988840"/>
                <a:ext cx="792088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9" name="258 Conector recto"/>
              <p:cNvCxnSpPr/>
              <p:nvPr/>
            </p:nvCxnSpPr>
            <p:spPr>
              <a:xfrm>
                <a:off x="1691680" y="1988840"/>
                <a:ext cx="792088" cy="1152128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0" name="259 Conector recto"/>
              <p:cNvCxnSpPr/>
              <p:nvPr/>
            </p:nvCxnSpPr>
            <p:spPr>
              <a:xfrm>
                <a:off x="1691680" y="1988840"/>
                <a:ext cx="1080120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1" name="260 Conector recto"/>
              <p:cNvCxnSpPr/>
              <p:nvPr/>
            </p:nvCxnSpPr>
            <p:spPr>
              <a:xfrm>
                <a:off x="1691680" y="1988840"/>
                <a:ext cx="936104" cy="108012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2" name="261 Conector recto"/>
              <p:cNvCxnSpPr/>
              <p:nvPr/>
            </p:nvCxnSpPr>
            <p:spPr>
              <a:xfrm>
                <a:off x="1691680" y="1988840"/>
                <a:ext cx="1224136" cy="1224136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82" name="281 Grupo"/>
          <p:cNvGrpSpPr/>
          <p:nvPr/>
        </p:nvGrpSpPr>
        <p:grpSpPr>
          <a:xfrm rot="21214004" flipH="1" flipV="1">
            <a:off x="7526274" y="5531564"/>
            <a:ext cx="1485021" cy="1936924"/>
            <a:chOff x="1691680" y="3295226"/>
            <a:chExt cx="1485021" cy="1936923"/>
          </a:xfrm>
        </p:grpSpPr>
        <p:grpSp>
          <p:nvGrpSpPr>
            <p:cNvPr id="283" name="282 Grupo"/>
            <p:cNvGrpSpPr/>
            <p:nvPr/>
          </p:nvGrpSpPr>
          <p:grpSpPr>
            <a:xfrm>
              <a:off x="1691680" y="3573016"/>
              <a:ext cx="1399245" cy="1659133"/>
              <a:chOff x="1691680" y="1769867"/>
              <a:chExt cx="1399245" cy="1659133"/>
            </a:xfrm>
          </p:grpSpPr>
          <p:grpSp>
            <p:nvGrpSpPr>
              <p:cNvPr id="290" name="289 Grupo"/>
              <p:cNvGrpSpPr/>
              <p:nvPr/>
            </p:nvGrpSpPr>
            <p:grpSpPr>
              <a:xfrm>
                <a:off x="1691680" y="1953871"/>
                <a:ext cx="1268175" cy="1475129"/>
                <a:chOff x="1691680" y="1953871"/>
                <a:chExt cx="1268175" cy="1475129"/>
              </a:xfrm>
            </p:grpSpPr>
            <p:grpSp>
              <p:nvGrpSpPr>
                <p:cNvPr id="297" name="296 Grupo"/>
                <p:cNvGrpSpPr/>
                <p:nvPr/>
              </p:nvGrpSpPr>
              <p:grpSpPr>
                <a:xfrm>
                  <a:off x="1691680" y="1988840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304" name="303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5" name="304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6" name="305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7" name="306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8" name="307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FF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98" name="297 Grupo"/>
                <p:cNvGrpSpPr/>
                <p:nvPr/>
              </p:nvGrpSpPr>
              <p:grpSpPr>
                <a:xfrm rot="21383832">
                  <a:off x="1735719" y="1953871"/>
                  <a:ext cx="1224136" cy="1440160"/>
                  <a:chOff x="1691680" y="1988840"/>
                  <a:chExt cx="1224136" cy="1440160"/>
                </a:xfrm>
              </p:grpSpPr>
              <p:cxnSp>
                <p:nvCxnSpPr>
                  <p:cNvPr id="299" name="298 Conector recto"/>
                  <p:cNvCxnSpPr/>
                  <p:nvPr/>
                </p:nvCxnSpPr>
                <p:spPr>
                  <a:xfrm>
                    <a:off x="1691680" y="1988840"/>
                    <a:ext cx="792088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0" name="299 Conector recto"/>
                  <p:cNvCxnSpPr/>
                  <p:nvPr/>
                </p:nvCxnSpPr>
                <p:spPr>
                  <a:xfrm>
                    <a:off x="1691680" y="1988840"/>
                    <a:ext cx="792088" cy="1152128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1" name="300 Conector recto"/>
                  <p:cNvCxnSpPr/>
                  <p:nvPr/>
                </p:nvCxnSpPr>
                <p:spPr>
                  <a:xfrm>
                    <a:off x="1691680" y="1988840"/>
                    <a:ext cx="1080120" cy="144016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2" name="301 Conector recto"/>
                  <p:cNvCxnSpPr/>
                  <p:nvPr/>
                </p:nvCxnSpPr>
                <p:spPr>
                  <a:xfrm>
                    <a:off x="1691680" y="1988840"/>
                    <a:ext cx="936104" cy="108012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3" name="302 Conector recto"/>
                  <p:cNvCxnSpPr/>
                  <p:nvPr/>
                </p:nvCxnSpPr>
                <p:spPr>
                  <a:xfrm>
                    <a:off x="1691680" y="1988840"/>
                    <a:ext cx="1224136" cy="1224136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291" name="290 Grupo"/>
              <p:cNvGrpSpPr/>
              <p:nvPr/>
            </p:nvGrpSpPr>
            <p:grpSpPr>
              <a:xfrm rot="20637769">
                <a:off x="1866789" y="1769867"/>
                <a:ext cx="1224136" cy="1440160"/>
                <a:chOff x="1691680" y="1988840"/>
                <a:chExt cx="1224136" cy="1440160"/>
              </a:xfrm>
            </p:grpSpPr>
            <p:cxnSp>
              <p:nvCxnSpPr>
                <p:cNvPr id="292" name="291 Conector recto"/>
                <p:cNvCxnSpPr/>
                <p:nvPr/>
              </p:nvCxnSpPr>
              <p:spPr>
                <a:xfrm>
                  <a:off x="1691680" y="1988840"/>
                  <a:ext cx="792088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3" name="292 Conector recto"/>
                <p:cNvCxnSpPr/>
                <p:nvPr/>
              </p:nvCxnSpPr>
              <p:spPr>
                <a:xfrm>
                  <a:off x="1691680" y="1988840"/>
                  <a:ext cx="792088" cy="1152128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4" name="293 Conector recto"/>
                <p:cNvCxnSpPr/>
                <p:nvPr/>
              </p:nvCxnSpPr>
              <p:spPr>
                <a:xfrm>
                  <a:off x="1691680" y="1988840"/>
                  <a:ext cx="1080120" cy="144016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5" name="294 Conector recto"/>
                <p:cNvCxnSpPr/>
                <p:nvPr/>
              </p:nvCxnSpPr>
              <p:spPr>
                <a:xfrm>
                  <a:off x="1691680" y="1988840"/>
                  <a:ext cx="936104" cy="1080120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6" name="295 Conector recto"/>
                <p:cNvCxnSpPr/>
                <p:nvPr/>
              </p:nvCxnSpPr>
              <p:spPr>
                <a:xfrm>
                  <a:off x="1691680" y="1988840"/>
                  <a:ext cx="1224136" cy="1224136"/>
                </a:xfrm>
                <a:prstGeom prst="line">
                  <a:avLst/>
                </a:prstGeom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84" name="283 Grupo"/>
            <p:cNvGrpSpPr/>
            <p:nvPr/>
          </p:nvGrpSpPr>
          <p:grpSpPr>
            <a:xfrm rot="19298876">
              <a:off x="1893347" y="3295226"/>
              <a:ext cx="1283354" cy="1497190"/>
              <a:chOff x="1533096" y="1988840"/>
              <a:chExt cx="1283354" cy="1497190"/>
            </a:xfrm>
          </p:grpSpPr>
          <p:cxnSp>
            <p:nvCxnSpPr>
              <p:cNvPr id="285" name="284 Conector recto"/>
              <p:cNvCxnSpPr/>
              <p:nvPr/>
            </p:nvCxnSpPr>
            <p:spPr>
              <a:xfrm>
                <a:off x="1691680" y="1988840"/>
                <a:ext cx="792088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6" name="285 Conector recto"/>
              <p:cNvCxnSpPr/>
              <p:nvPr/>
            </p:nvCxnSpPr>
            <p:spPr>
              <a:xfrm>
                <a:off x="1691680" y="1988840"/>
                <a:ext cx="792088" cy="1152128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7" name="286 Conector recto"/>
              <p:cNvCxnSpPr/>
              <p:nvPr/>
            </p:nvCxnSpPr>
            <p:spPr>
              <a:xfrm>
                <a:off x="1579125" y="2045870"/>
                <a:ext cx="1080120" cy="144016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8" name="287 Conector recto"/>
              <p:cNvCxnSpPr/>
              <p:nvPr/>
            </p:nvCxnSpPr>
            <p:spPr>
              <a:xfrm>
                <a:off x="1533096" y="2035224"/>
                <a:ext cx="936104" cy="1080120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9" name="288 Conector recto"/>
              <p:cNvCxnSpPr/>
              <p:nvPr/>
            </p:nvCxnSpPr>
            <p:spPr>
              <a:xfrm>
                <a:off x="1592314" y="2127163"/>
                <a:ext cx="1224136" cy="1224136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10" name="309 Imagen" descr="(Menorca) 007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308 CuadroTexto"/>
          <p:cNvSpPr txBox="1"/>
          <p:nvPr/>
        </p:nvSpPr>
        <p:spPr>
          <a:xfrm>
            <a:off x="2195736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452364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1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1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1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1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1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1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1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1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1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1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1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1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1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1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1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1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1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1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1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1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1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1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1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1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1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1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1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1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1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1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1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1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1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1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1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1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1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1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1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1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1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1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1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1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1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1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1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1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1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1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1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1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1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1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1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1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1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1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1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1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1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1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1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1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1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1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1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1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1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1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1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1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1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1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1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1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354" y="2636982"/>
            <a:ext cx="2028604" cy="1456919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884" y="1252007"/>
            <a:ext cx="2064134" cy="1456916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836" y="5425023"/>
            <a:ext cx="2069086" cy="1456916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502" y="4093831"/>
            <a:ext cx="2061752" cy="145691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836" y="-99390"/>
            <a:ext cx="2069086" cy="1456916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2200" y="5425023"/>
            <a:ext cx="2001800" cy="1456916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906" y="4093831"/>
            <a:ext cx="1948094" cy="1456916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906" y="2708923"/>
            <a:ext cx="1948094" cy="1456916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906" y="1357527"/>
            <a:ext cx="1948094" cy="1456916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906" y="3"/>
            <a:ext cx="1948094" cy="1456916"/>
          </a:xfrm>
          <a:prstGeom prst="rect">
            <a:avLst/>
          </a:prstGeom>
        </p:spPr>
      </p:pic>
      <p:pic>
        <p:nvPicPr>
          <p:cNvPr id="15" name="14 Imagen" descr="Menorca 046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2036630" y="3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CuadroTexto"/>
          <p:cNvSpPr txBox="1"/>
          <p:nvPr/>
        </p:nvSpPr>
        <p:spPr>
          <a:xfrm>
            <a:off x="2771800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815570"/>
      </p:ext>
    </p:ext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7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35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50" accel="100000" fill="hold">
                                          <p:stCondLst>
                                            <p:cond delay="13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Luna"/>
          <p:cNvSpPr/>
          <p:nvPr/>
        </p:nvSpPr>
        <p:spPr>
          <a:xfrm>
            <a:off x="1511660" y="44624"/>
            <a:ext cx="2088232" cy="6696744"/>
          </a:xfrm>
          <a:prstGeom prst="moon">
            <a:avLst>
              <a:gd name="adj" fmla="val 8949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Luna"/>
          <p:cNvSpPr/>
          <p:nvPr/>
        </p:nvSpPr>
        <p:spPr>
          <a:xfrm>
            <a:off x="2555776" y="44624"/>
            <a:ext cx="2088232" cy="6696744"/>
          </a:xfrm>
          <a:prstGeom prst="moon">
            <a:avLst>
              <a:gd name="adj" fmla="val 8949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Luna"/>
          <p:cNvSpPr/>
          <p:nvPr/>
        </p:nvSpPr>
        <p:spPr>
          <a:xfrm>
            <a:off x="467544" y="41573"/>
            <a:ext cx="2088232" cy="6696744"/>
          </a:xfrm>
          <a:prstGeom prst="moon">
            <a:avLst>
              <a:gd name="adj" fmla="val 8949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Luna"/>
          <p:cNvSpPr/>
          <p:nvPr/>
        </p:nvSpPr>
        <p:spPr>
          <a:xfrm flipH="1">
            <a:off x="4572000" y="44624"/>
            <a:ext cx="2088232" cy="6696744"/>
          </a:xfrm>
          <a:prstGeom prst="moon">
            <a:avLst>
              <a:gd name="adj" fmla="val 8949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Luna"/>
          <p:cNvSpPr/>
          <p:nvPr/>
        </p:nvSpPr>
        <p:spPr>
          <a:xfrm flipH="1">
            <a:off x="5508104" y="40804"/>
            <a:ext cx="2088232" cy="6696744"/>
          </a:xfrm>
          <a:prstGeom prst="moon">
            <a:avLst>
              <a:gd name="adj" fmla="val 8949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Luna"/>
          <p:cNvSpPr/>
          <p:nvPr/>
        </p:nvSpPr>
        <p:spPr>
          <a:xfrm flipH="1">
            <a:off x="6552220" y="44624"/>
            <a:ext cx="2088232" cy="6696744"/>
          </a:xfrm>
          <a:prstGeom prst="moon">
            <a:avLst>
              <a:gd name="adj" fmla="val 8949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6534261" y="29741"/>
            <a:ext cx="2088232" cy="6696744"/>
          </a:xfrm>
          <a:prstGeom prst="moon">
            <a:avLst>
              <a:gd name="adj" fmla="val 8949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Luna"/>
          <p:cNvSpPr/>
          <p:nvPr/>
        </p:nvSpPr>
        <p:spPr>
          <a:xfrm flipH="1">
            <a:off x="5442706" y="-8012"/>
            <a:ext cx="2088232" cy="6696744"/>
          </a:xfrm>
          <a:prstGeom prst="moon">
            <a:avLst>
              <a:gd name="adj" fmla="val 8949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Luna"/>
          <p:cNvSpPr/>
          <p:nvPr/>
        </p:nvSpPr>
        <p:spPr>
          <a:xfrm flipH="1">
            <a:off x="4605089" y="0"/>
            <a:ext cx="2088232" cy="6696744"/>
          </a:xfrm>
          <a:prstGeom prst="moon">
            <a:avLst>
              <a:gd name="adj" fmla="val 8949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Luna"/>
          <p:cNvSpPr/>
          <p:nvPr/>
        </p:nvSpPr>
        <p:spPr>
          <a:xfrm>
            <a:off x="2523034" y="66006"/>
            <a:ext cx="2088232" cy="6696744"/>
          </a:xfrm>
          <a:prstGeom prst="moon">
            <a:avLst>
              <a:gd name="adj" fmla="val 8949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Luna"/>
          <p:cNvSpPr/>
          <p:nvPr/>
        </p:nvSpPr>
        <p:spPr>
          <a:xfrm>
            <a:off x="1508026" y="82724"/>
            <a:ext cx="2088232" cy="6696744"/>
          </a:xfrm>
          <a:prstGeom prst="moon">
            <a:avLst>
              <a:gd name="adj" fmla="val 8949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Luna"/>
          <p:cNvSpPr/>
          <p:nvPr/>
        </p:nvSpPr>
        <p:spPr>
          <a:xfrm>
            <a:off x="488851" y="63674"/>
            <a:ext cx="2088232" cy="6696744"/>
          </a:xfrm>
          <a:prstGeom prst="moon">
            <a:avLst>
              <a:gd name="adj" fmla="val 8949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4" name="13 Imagen" descr="(Menorca) 01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CuadroTexto"/>
          <p:cNvSpPr txBox="1"/>
          <p:nvPr/>
        </p:nvSpPr>
        <p:spPr>
          <a:xfrm>
            <a:off x="7236296" y="6362164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941862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ombo"/>
          <p:cNvSpPr/>
          <p:nvPr/>
        </p:nvSpPr>
        <p:spPr>
          <a:xfrm>
            <a:off x="4211960" y="0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Rombo"/>
          <p:cNvSpPr/>
          <p:nvPr/>
        </p:nvSpPr>
        <p:spPr>
          <a:xfrm>
            <a:off x="395536" y="26665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Rombo"/>
          <p:cNvSpPr/>
          <p:nvPr/>
        </p:nvSpPr>
        <p:spPr>
          <a:xfrm>
            <a:off x="3275856" y="0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Rombo"/>
          <p:cNvSpPr/>
          <p:nvPr/>
        </p:nvSpPr>
        <p:spPr>
          <a:xfrm>
            <a:off x="2411760" y="0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Rombo"/>
          <p:cNvSpPr/>
          <p:nvPr/>
        </p:nvSpPr>
        <p:spPr>
          <a:xfrm>
            <a:off x="1415690" y="26665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Rombo"/>
          <p:cNvSpPr/>
          <p:nvPr/>
        </p:nvSpPr>
        <p:spPr>
          <a:xfrm>
            <a:off x="5292080" y="0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Rombo"/>
          <p:cNvSpPr/>
          <p:nvPr/>
        </p:nvSpPr>
        <p:spPr>
          <a:xfrm>
            <a:off x="6372200" y="0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Rombo"/>
          <p:cNvSpPr/>
          <p:nvPr/>
        </p:nvSpPr>
        <p:spPr>
          <a:xfrm>
            <a:off x="7308304" y="-22870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Rombo"/>
          <p:cNvSpPr/>
          <p:nvPr/>
        </p:nvSpPr>
        <p:spPr>
          <a:xfrm>
            <a:off x="8244408" y="-22870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Rombo"/>
          <p:cNvSpPr/>
          <p:nvPr/>
        </p:nvSpPr>
        <p:spPr>
          <a:xfrm>
            <a:off x="395536" y="158105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Rombo"/>
          <p:cNvSpPr/>
          <p:nvPr/>
        </p:nvSpPr>
        <p:spPr>
          <a:xfrm>
            <a:off x="1415689" y="184770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Rombo"/>
          <p:cNvSpPr/>
          <p:nvPr/>
        </p:nvSpPr>
        <p:spPr>
          <a:xfrm>
            <a:off x="2411760" y="-22870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Rombo"/>
          <p:cNvSpPr/>
          <p:nvPr/>
        </p:nvSpPr>
        <p:spPr>
          <a:xfrm>
            <a:off x="3275856" y="158105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Rombo"/>
          <p:cNvSpPr/>
          <p:nvPr/>
        </p:nvSpPr>
        <p:spPr>
          <a:xfrm>
            <a:off x="4211959" y="-22870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Rombo"/>
          <p:cNvSpPr/>
          <p:nvPr/>
        </p:nvSpPr>
        <p:spPr>
          <a:xfrm>
            <a:off x="5292079" y="26665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18 Rombo"/>
          <p:cNvSpPr/>
          <p:nvPr/>
        </p:nvSpPr>
        <p:spPr>
          <a:xfrm>
            <a:off x="6372199" y="0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19 Rombo"/>
          <p:cNvSpPr/>
          <p:nvPr/>
        </p:nvSpPr>
        <p:spPr>
          <a:xfrm>
            <a:off x="7308303" y="51420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1" name="20 Rombo"/>
          <p:cNvSpPr/>
          <p:nvPr/>
        </p:nvSpPr>
        <p:spPr>
          <a:xfrm>
            <a:off x="8244407" y="51420"/>
            <a:ext cx="360041" cy="6858000"/>
          </a:xfrm>
          <a:prstGeom prst="diamond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1270000" h="323850" prst="slope"/>
            <a:bevelB h="577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22" name="21 Imagen" descr="(Menorca) 012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22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416811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6" presetClass="entr" presetSubtype="4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2" dur="2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Onda"/>
          <p:cNvSpPr/>
          <p:nvPr/>
        </p:nvSpPr>
        <p:spPr>
          <a:xfrm rot="1971156">
            <a:off x="269767" y="823888"/>
            <a:ext cx="4824536" cy="122413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 w="584200" h="596900" prst="slope"/>
            <a:bevelB w="304800" h="311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Onda"/>
          <p:cNvSpPr/>
          <p:nvPr/>
        </p:nvSpPr>
        <p:spPr>
          <a:xfrm rot="1971156">
            <a:off x="269766" y="2661506"/>
            <a:ext cx="4824536" cy="122413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 w="584200" h="596900" prst="slope"/>
            <a:bevelB w="304800" h="311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Onda"/>
          <p:cNvSpPr/>
          <p:nvPr/>
        </p:nvSpPr>
        <p:spPr>
          <a:xfrm rot="1971156">
            <a:off x="-53762" y="4475536"/>
            <a:ext cx="4824536" cy="122413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 w="584200" h="596900" prst="slope"/>
            <a:bevelB w="304800" h="311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Onda"/>
          <p:cNvSpPr/>
          <p:nvPr/>
        </p:nvSpPr>
        <p:spPr>
          <a:xfrm rot="8742197" flipV="1">
            <a:off x="4118543" y="656824"/>
            <a:ext cx="4824536" cy="1412694"/>
          </a:xfrm>
          <a:prstGeom prst="wave">
            <a:avLst>
              <a:gd name="adj1" fmla="val 20000"/>
              <a:gd name="adj2" fmla="val -9483"/>
            </a:avLst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 w="584200" h="596900" prst="slope"/>
            <a:bevelB w="304800" h="311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Onda"/>
          <p:cNvSpPr/>
          <p:nvPr/>
        </p:nvSpPr>
        <p:spPr>
          <a:xfrm rot="8742197" flipV="1">
            <a:off x="4046536" y="2567227"/>
            <a:ext cx="4824536" cy="1412694"/>
          </a:xfrm>
          <a:prstGeom prst="wave">
            <a:avLst>
              <a:gd name="adj1" fmla="val 20000"/>
              <a:gd name="adj2" fmla="val -9483"/>
            </a:avLst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 w="584200" h="596900" prst="slope"/>
            <a:bevelB w="304800" h="311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Onda"/>
          <p:cNvSpPr/>
          <p:nvPr/>
        </p:nvSpPr>
        <p:spPr>
          <a:xfrm rot="8742197" flipV="1">
            <a:off x="4096153" y="4381257"/>
            <a:ext cx="4824536" cy="1412694"/>
          </a:xfrm>
          <a:prstGeom prst="wave">
            <a:avLst>
              <a:gd name="adj1" fmla="val 20000"/>
              <a:gd name="adj2" fmla="val -9483"/>
            </a:avLst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 w="584200" h="596900" prst="slope"/>
            <a:bevelB w="304800" h="311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8" name="7 Imagen" descr="(Menorca) 025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 DECODE" pitchFamily="2" charset="0"/>
              </a:rPr>
              <a:t>Diseño pps y Fotos  María  </a:t>
            </a:r>
            <a:endParaRPr lang="es-ES" sz="1400" dirty="0"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9414580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8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8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17352" y="-38216"/>
            <a:ext cx="748655" cy="6896216"/>
          </a:xfrm>
          <a:custGeom>
            <a:avLst/>
            <a:gdLst>
              <a:gd name="connsiteX0" fmla="*/ 0 w 720080"/>
              <a:gd name="connsiteY0" fmla="*/ 0 h 6858000"/>
              <a:gd name="connsiteX1" fmla="*/ 720080 w 720080"/>
              <a:gd name="connsiteY1" fmla="*/ 0 h 6858000"/>
              <a:gd name="connsiteX2" fmla="*/ 720080 w 720080"/>
              <a:gd name="connsiteY2" fmla="*/ 6858000 h 6858000"/>
              <a:gd name="connsiteX3" fmla="*/ 0 w 720080"/>
              <a:gd name="connsiteY3" fmla="*/ 6858000 h 6858000"/>
              <a:gd name="connsiteX4" fmla="*/ 0 w 720080"/>
              <a:gd name="connsiteY4" fmla="*/ 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3375 w 739130"/>
              <a:gd name="connsiteY2" fmla="*/ 504825 h 6858000"/>
              <a:gd name="connsiteX3" fmla="*/ 739130 w 739130"/>
              <a:gd name="connsiteY3" fmla="*/ 6858000 h 6858000"/>
              <a:gd name="connsiteX4" fmla="*/ 19050 w 739130"/>
              <a:gd name="connsiteY4" fmla="*/ 6858000 h 6858000"/>
              <a:gd name="connsiteX5" fmla="*/ 0 w 739130"/>
              <a:gd name="connsiteY5" fmla="*/ 514350 h 6858000"/>
              <a:gd name="connsiteX0" fmla="*/ 0 w 739130"/>
              <a:gd name="connsiteY0" fmla="*/ 289761 h 6633411"/>
              <a:gd name="connsiteX1" fmla="*/ 720080 w 739130"/>
              <a:gd name="connsiteY1" fmla="*/ 184986 h 6633411"/>
              <a:gd name="connsiteX2" fmla="*/ 733375 w 739130"/>
              <a:gd name="connsiteY2" fmla="*/ 280236 h 6633411"/>
              <a:gd name="connsiteX3" fmla="*/ 739130 w 739130"/>
              <a:gd name="connsiteY3" fmla="*/ 6633411 h 6633411"/>
              <a:gd name="connsiteX4" fmla="*/ 19050 w 739130"/>
              <a:gd name="connsiteY4" fmla="*/ 6633411 h 6633411"/>
              <a:gd name="connsiteX5" fmla="*/ 0 w 739130"/>
              <a:gd name="connsiteY5" fmla="*/ 289761 h 6633411"/>
              <a:gd name="connsiteX0" fmla="*/ 0 w 739130"/>
              <a:gd name="connsiteY0" fmla="*/ 684623 h 7028273"/>
              <a:gd name="connsiteX1" fmla="*/ 647650 w 739130"/>
              <a:gd name="connsiteY1" fmla="*/ 122648 h 7028273"/>
              <a:gd name="connsiteX2" fmla="*/ 720080 w 739130"/>
              <a:gd name="connsiteY2" fmla="*/ 579848 h 7028273"/>
              <a:gd name="connsiteX3" fmla="*/ 733375 w 739130"/>
              <a:gd name="connsiteY3" fmla="*/ 675098 h 7028273"/>
              <a:gd name="connsiteX4" fmla="*/ 739130 w 739130"/>
              <a:gd name="connsiteY4" fmla="*/ 7028273 h 7028273"/>
              <a:gd name="connsiteX5" fmla="*/ 19050 w 739130"/>
              <a:gd name="connsiteY5" fmla="*/ 7028273 h 7028273"/>
              <a:gd name="connsiteX6" fmla="*/ 0 w 739130"/>
              <a:gd name="connsiteY6" fmla="*/ 684623 h 7028273"/>
              <a:gd name="connsiteX0" fmla="*/ 0 w 739130"/>
              <a:gd name="connsiteY0" fmla="*/ 566356 h 6910006"/>
              <a:gd name="connsiteX1" fmla="*/ 333325 w 739130"/>
              <a:gd name="connsiteY1" fmla="*/ 1395031 h 6910006"/>
              <a:gd name="connsiteX2" fmla="*/ 647650 w 739130"/>
              <a:gd name="connsiteY2" fmla="*/ 4381 h 6910006"/>
              <a:gd name="connsiteX3" fmla="*/ 720080 w 739130"/>
              <a:gd name="connsiteY3" fmla="*/ 461581 h 6910006"/>
              <a:gd name="connsiteX4" fmla="*/ 733375 w 739130"/>
              <a:gd name="connsiteY4" fmla="*/ 556831 h 6910006"/>
              <a:gd name="connsiteX5" fmla="*/ 739130 w 739130"/>
              <a:gd name="connsiteY5" fmla="*/ 6910006 h 6910006"/>
              <a:gd name="connsiteX6" fmla="*/ 19050 w 739130"/>
              <a:gd name="connsiteY6" fmla="*/ 6910006 h 6910006"/>
              <a:gd name="connsiteX7" fmla="*/ 0 w 739130"/>
              <a:gd name="connsiteY7" fmla="*/ 566356 h 6910006"/>
              <a:gd name="connsiteX0" fmla="*/ 0 w 739130"/>
              <a:gd name="connsiteY0" fmla="*/ 355245 h 6698895"/>
              <a:gd name="connsiteX1" fmla="*/ 333325 w 739130"/>
              <a:gd name="connsiteY1" fmla="*/ 1183920 h 6698895"/>
              <a:gd name="connsiteX2" fmla="*/ 657175 w 739130"/>
              <a:gd name="connsiteY2" fmla="*/ 50445 h 6698895"/>
              <a:gd name="connsiteX3" fmla="*/ 720080 w 739130"/>
              <a:gd name="connsiteY3" fmla="*/ 250470 h 6698895"/>
              <a:gd name="connsiteX4" fmla="*/ 733375 w 739130"/>
              <a:gd name="connsiteY4" fmla="*/ 345720 h 6698895"/>
              <a:gd name="connsiteX5" fmla="*/ 739130 w 739130"/>
              <a:gd name="connsiteY5" fmla="*/ 6698895 h 6698895"/>
              <a:gd name="connsiteX6" fmla="*/ 19050 w 739130"/>
              <a:gd name="connsiteY6" fmla="*/ 6698895 h 6698895"/>
              <a:gd name="connsiteX7" fmla="*/ 0 w 739130"/>
              <a:gd name="connsiteY7" fmla="*/ 355245 h 6698895"/>
              <a:gd name="connsiteX0" fmla="*/ 0 w 739130"/>
              <a:gd name="connsiteY0" fmla="*/ 367029 h 6710679"/>
              <a:gd name="connsiteX1" fmla="*/ 333325 w 739130"/>
              <a:gd name="connsiteY1" fmla="*/ 1195704 h 6710679"/>
              <a:gd name="connsiteX2" fmla="*/ 657175 w 739130"/>
              <a:gd name="connsiteY2" fmla="*/ 5079 h 6710679"/>
              <a:gd name="connsiteX3" fmla="*/ 720080 w 739130"/>
              <a:gd name="connsiteY3" fmla="*/ 262254 h 6710679"/>
              <a:gd name="connsiteX4" fmla="*/ 733375 w 739130"/>
              <a:gd name="connsiteY4" fmla="*/ 357504 h 6710679"/>
              <a:gd name="connsiteX5" fmla="*/ 739130 w 739130"/>
              <a:gd name="connsiteY5" fmla="*/ 6710679 h 6710679"/>
              <a:gd name="connsiteX6" fmla="*/ 19050 w 739130"/>
              <a:gd name="connsiteY6" fmla="*/ 6710679 h 6710679"/>
              <a:gd name="connsiteX7" fmla="*/ 0 w 739130"/>
              <a:gd name="connsiteY7" fmla="*/ 367029 h 6710679"/>
              <a:gd name="connsiteX0" fmla="*/ 0 w 748655"/>
              <a:gd name="connsiteY0" fmla="*/ 367029 h 6729702"/>
              <a:gd name="connsiteX1" fmla="*/ 333325 w 748655"/>
              <a:gd name="connsiteY1" fmla="*/ 1195704 h 6729702"/>
              <a:gd name="connsiteX2" fmla="*/ 657175 w 748655"/>
              <a:gd name="connsiteY2" fmla="*/ 5079 h 6729702"/>
              <a:gd name="connsiteX3" fmla="*/ 720080 w 748655"/>
              <a:gd name="connsiteY3" fmla="*/ 262254 h 6729702"/>
              <a:gd name="connsiteX4" fmla="*/ 733375 w 748655"/>
              <a:gd name="connsiteY4" fmla="*/ 357504 h 6729702"/>
              <a:gd name="connsiteX5" fmla="*/ 748655 w 748655"/>
              <a:gd name="connsiteY5" fmla="*/ 6729702 h 6729702"/>
              <a:gd name="connsiteX6" fmla="*/ 19050 w 748655"/>
              <a:gd name="connsiteY6" fmla="*/ 6710679 h 6729702"/>
              <a:gd name="connsiteX7" fmla="*/ 0 w 748655"/>
              <a:gd name="connsiteY7" fmla="*/ 367029 h 6729702"/>
              <a:gd name="connsiteX0" fmla="*/ 0 w 748655"/>
              <a:gd name="connsiteY0" fmla="*/ 367029 h 6729702"/>
              <a:gd name="connsiteX1" fmla="*/ 333325 w 748655"/>
              <a:gd name="connsiteY1" fmla="*/ 1195704 h 6729702"/>
              <a:gd name="connsiteX2" fmla="*/ 657175 w 748655"/>
              <a:gd name="connsiteY2" fmla="*/ 5079 h 6729702"/>
              <a:gd name="connsiteX3" fmla="*/ 720080 w 748655"/>
              <a:gd name="connsiteY3" fmla="*/ 262254 h 6729702"/>
              <a:gd name="connsiteX4" fmla="*/ 733375 w 748655"/>
              <a:gd name="connsiteY4" fmla="*/ 357504 h 6729702"/>
              <a:gd name="connsiteX5" fmla="*/ 748655 w 748655"/>
              <a:gd name="connsiteY5" fmla="*/ 6729702 h 6729702"/>
              <a:gd name="connsiteX6" fmla="*/ 19050 w 748655"/>
              <a:gd name="connsiteY6" fmla="*/ 6710679 h 6729702"/>
              <a:gd name="connsiteX7" fmla="*/ 0 w 748655"/>
              <a:gd name="connsiteY7" fmla="*/ 367029 h 6729702"/>
              <a:gd name="connsiteX0" fmla="*/ 0 w 748655"/>
              <a:gd name="connsiteY0" fmla="*/ 367029 h 6925764"/>
              <a:gd name="connsiteX1" fmla="*/ 333325 w 748655"/>
              <a:gd name="connsiteY1" fmla="*/ 1195704 h 6925764"/>
              <a:gd name="connsiteX2" fmla="*/ 657175 w 748655"/>
              <a:gd name="connsiteY2" fmla="*/ 5079 h 6925764"/>
              <a:gd name="connsiteX3" fmla="*/ 720080 w 748655"/>
              <a:gd name="connsiteY3" fmla="*/ 262254 h 6925764"/>
              <a:gd name="connsiteX4" fmla="*/ 733375 w 748655"/>
              <a:gd name="connsiteY4" fmla="*/ 357504 h 6925764"/>
              <a:gd name="connsiteX5" fmla="*/ 748655 w 748655"/>
              <a:gd name="connsiteY5" fmla="*/ 6729702 h 6925764"/>
              <a:gd name="connsiteX6" fmla="*/ 419050 w 748655"/>
              <a:gd name="connsiteY6" fmla="*/ 4361338 h 6925764"/>
              <a:gd name="connsiteX7" fmla="*/ 19050 w 748655"/>
              <a:gd name="connsiteY7" fmla="*/ 6710679 h 6925764"/>
              <a:gd name="connsiteX8" fmla="*/ 0 w 748655"/>
              <a:gd name="connsiteY8" fmla="*/ 367029 h 6925764"/>
              <a:gd name="connsiteX0" fmla="*/ 0 w 748655"/>
              <a:gd name="connsiteY0" fmla="*/ 363985 h 6922720"/>
              <a:gd name="connsiteX1" fmla="*/ 352375 w 748655"/>
              <a:gd name="connsiteY1" fmla="*/ 3066426 h 6922720"/>
              <a:gd name="connsiteX2" fmla="*/ 657175 w 748655"/>
              <a:gd name="connsiteY2" fmla="*/ 2035 h 6922720"/>
              <a:gd name="connsiteX3" fmla="*/ 720080 w 748655"/>
              <a:gd name="connsiteY3" fmla="*/ 259210 h 6922720"/>
              <a:gd name="connsiteX4" fmla="*/ 733375 w 748655"/>
              <a:gd name="connsiteY4" fmla="*/ 354460 h 6922720"/>
              <a:gd name="connsiteX5" fmla="*/ 748655 w 748655"/>
              <a:gd name="connsiteY5" fmla="*/ 6726658 h 6922720"/>
              <a:gd name="connsiteX6" fmla="*/ 419050 w 748655"/>
              <a:gd name="connsiteY6" fmla="*/ 4358294 h 6922720"/>
              <a:gd name="connsiteX7" fmla="*/ 19050 w 748655"/>
              <a:gd name="connsiteY7" fmla="*/ 6707635 h 6922720"/>
              <a:gd name="connsiteX8" fmla="*/ 0 w 748655"/>
              <a:gd name="connsiteY8" fmla="*/ 363985 h 6922720"/>
              <a:gd name="connsiteX0" fmla="*/ 0 w 748655"/>
              <a:gd name="connsiteY0" fmla="*/ 363985 h 6886442"/>
              <a:gd name="connsiteX1" fmla="*/ 352375 w 748655"/>
              <a:gd name="connsiteY1" fmla="*/ 3066426 h 6886442"/>
              <a:gd name="connsiteX2" fmla="*/ 657175 w 748655"/>
              <a:gd name="connsiteY2" fmla="*/ 2035 h 6886442"/>
              <a:gd name="connsiteX3" fmla="*/ 720080 w 748655"/>
              <a:gd name="connsiteY3" fmla="*/ 259210 h 6886442"/>
              <a:gd name="connsiteX4" fmla="*/ 733375 w 748655"/>
              <a:gd name="connsiteY4" fmla="*/ 354460 h 6886442"/>
              <a:gd name="connsiteX5" fmla="*/ 748655 w 748655"/>
              <a:gd name="connsiteY5" fmla="*/ 6726658 h 6886442"/>
              <a:gd name="connsiteX6" fmla="*/ 390475 w 748655"/>
              <a:gd name="connsiteY6" fmla="*/ 3426166 h 6886442"/>
              <a:gd name="connsiteX7" fmla="*/ 19050 w 748655"/>
              <a:gd name="connsiteY7" fmla="*/ 6707635 h 6886442"/>
              <a:gd name="connsiteX8" fmla="*/ 0 w 748655"/>
              <a:gd name="connsiteY8" fmla="*/ 363985 h 6886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8655" h="6886442">
                <a:moveTo>
                  <a:pt x="0" y="363985"/>
                </a:moveTo>
                <a:cubicBezTo>
                  <a:pt x="55554" y="-802827"/>
                  <a:pt x="244433" y="3160088"/>
                  <a:pt x="352375" y="3066426"/>
                </a:cubicBezTo>
                <a:cubicBezTo>
                  <a:pt x="460317" y="2972764"/>
                  <a:pt x="595891" y="-90040"/>
                  <a:pt x="657175" y="2035"/>
                </a:cubicBezTo>
                <a:cubicBezTo>
                  <a:pt x="718459" y="94110"/>
                  <a:pt x="666105" y="224285"/>
                  <a:pt x="720080" y="259210"/>
                </a:cubicBezTo>
                <a:cubicBezTo>
                  <a:pt x="718162" y="268735"/>
                  <a:pt x="735293" y="344935"/>
                  <a:pt x="733375" y="354460"/>
                </a:cubicBezTo>
                <a:cubicBezTo>
                  <a:pt x="735293" y="2472185"/>
                  <a:pt x="746737" y="4608933"/>
                  <a:pt x="748655" y="6726658"/>
                </a:cubicBezTo>
                <a:cubicBezTo>
                  <a:pt x="686743" y="7761742"/>
                  <a:pt x="512076" y="3429336"/>
                  <a:pt x="390475" y="3426166"/>
                </a:cubicBezTo>
                <a:cubicBezTo>
                  <a:pt x="268874" y="3422996"/>
                  <a:pt x="79367" y="7741131"/>
                  <a:pt x="19050" y="6707635"/>
                </a:cubicBezTo>
                <a:lnTo>
                  <a:pt x="0" y="363985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 w="514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1 Rectángulo"/>
          <p:cNvSpPr/>
          <p:nvPr/>
        </p:nvSpPr>
        <p:spPr>
          <a:xfrm>
            <a:off x="2411760" y="-38216"/>
            <a:ext cx="748655" cy="6896216"/>
          </a:xfrm>
          <a:custGeom>
            <a:avLst/>
            <a:gdLst>
              <a:gd name="connsiteX0" fmla="*/ 0 w 720080"/>
              <a:gd name="connsiteY0" fmla="*/ 0 h 6858000"/>
              <a:gd name="connsiteX1" fmla="*/ 720080 w 720080"/>
              <a:gd name="connsiteY1" fmla="*/ 0 h 6858000"/>
              <a:gd name="connsiteX2" fmla="*/ 720080 w 720080"/>
              <a:gd name="connsiteY2" fmla="*/ 6858000 h 6858000"/>
              <a:gd name="connsiteX3" fmla="*/ 0 w 720080"/>
              <a:gd name="connsiteY3" fmla="*/ 6858000 h 6858000"/>
              <a:gd name="connsiteX4" fmla="*/ 0 w 720080"/>
              <a:gd name="connsiteY4" fmla="*/ 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3375 w 739130"/>
              <a:gd name="connsiteY2" fmla="*/ 504825 h 6858000"/>
              <a:gd name="connsiteX3" fmla="*/ 739130 w 739130"/>
              <a:gd name="connsiteY3" fmla="*/ 6858000 h 6858000"/>
              <a:gd name="connsiteX4" fmla="*/ 19050 w 739130"/>
              <a:gd name="connsiteY4" fmla="*/ 6858000 h 6858000"/>
              <a:gd name="connsiteX5" fmla="*/ 0 w 739130"/>
              <a:gd name="connsiteY5" fmla="*/ 514350 h 6858000"/>
              <a:gd name="connsiteX0" fmla="*/ 0 w 739130"/>
              <a:gd name="connsiteY0" fmla="*/ 289761 h 6633411"/>
              <a:gd name="connsiteX1" fmla="*/ 720080 w 739130"/>
              <a:gd name="connsiteY1" fmla="*/ 184986 h 6633411"/>
              <a:gd name="connsiteX2" fmla="*/ 733375 w 739130"/>
              <a:gd name="connsiteY2" fmla="*/ 280236 h 6633411"/>
              <a:gd name="connsiteX3" fmla="*/ 739130 w 739130"/>
              <a:gd name="connsiteY3" fmla="*/ 6633411 h 6633411"/>
              <a:gd name="connsiteX4" fmla="*/ 19050 w 739130"/>
              <a:gd name="connsiteY4" fmla="*/ 6633411 h 6633411"/>
              <a:gd name="connsiteX5" fmla="*/ 0 w 739130"/>
              <a:gd name="connsiteY5" fmla="*/ 289761 h 6633411"/>
              <a:gd name="connsiteX0" fmla="*/ 0 w 739130"/>
              <a:gd name="connsiteY0" fmla="*/ 684623 h 7028273"/>
              <a:gd name="connsiteX1" fmla="*/ 647650 w 739130"/>
              <a:gd name="connsiteY1" fmla="*/ 122648 h 7028273"/>
              <a:gd name="connsiteX2" fmla="*/ 720080 w 739130"/>
              <a:gd name="connsiteY2" fmla="*/ 579848 h 7028273"/>
              <a:gd name="connsiteX3" fmla="*/ 733375 w 739130"/>
              <a:gd name="connsiteY3" fmla="*/ 675098 h 7028273"/>
              <a:gd name="connsiteX4" fmla="*/ 739130 w 739130"/>
              <a:gd name="connsiteY4" fmla="*/ 7028273 h 7028273"/>
              <a:gd name="connsiteX5" fmla="*/ 19050 w 739130"/>
              <a:gd name="connsiteY5" fmla="*/ 7028273 h 7028273"/>
              <a:gd name="connsiteX6" fmla="*/ 0 w 739130"/>
              <a:gd name="connsiteY6" fmla="*/ 684623 h 7028273"/>
              <a:gd name="connsiteX0" fmla="*/ 0 w 739130"/>
              <a:gd name="connsiteY0" fmla="*/ 566356 h 6910006"/>
              <a:gd name="connsiteX1" fmla="*/ 333325 w 739130"/>
              <a:gd name="connsiteY1" fmla="*/ 1395031 h 6910006"/>
              <a:gd name="connsiteX2" fmla="*/ 647650 w 739130"/>
              <a:gd name="connsiteY2" fmla="*/ 4381 h 6910006"/>
              <a:gd name="connsiteX3" fmla="*/ 720080 w 739130"/>
              <a:gd name="connsiteY3" fmla="*/ 461581 h 6910006"/>
              <a:gd name="connsiteX4" fmla="*/ 733375 w 739130"/>
              <a:gd name="connsiteY4" fmla="*/ 556831 h 6910006"/>
              <a:gd name="connsiteX5" fmla="*/ 739130 w 739130"/>
              <a:gd name="connsiteY5" fmla="*/ 6910006 h 6910006"/>
              <a:gd name="connsiteX6" fmla="*/ 19050 w 739130"/>
              <a:gd name="connsiteY6" fmla="*/ 6910006 h 6910006"/>
              <a:gd name="connsiteX7" fmla="*/ 0 w 739130"/>
              <a:gd name="connsiteY7" fmla="*/ 566356 h 6910006"/>
              <a:gd name="connsiteX0" fmla="*/ 0 w 739130"/>
              <a:gd name="connsiteY0" fmla="*/ 355245 h 6698895"/>
              <a:gd name="connsiteX1" fmla="*/ 333325 w 739130"/>
              <a:gd name="connsiteY1" fmla="*/ 1183920 h 6698895"/>
              <a:gd name="connsiteX2" fmla="*/ 657175 w 739130"/>
              <a:gd name="connsiteY2" fmla="*/ 50445 h 6698895"/>
              <a:gd name="connsiteX3" fmla="*/ 720080 w 739130"/>
              <a:gd name="connsiteY3" fmla="*/ 250470 h 6698895"/>
              <a:gd name="connsiteX4" fmla="*/ 733375 w 739130"/>
              <a:gd name="connsiteY4" fmla="*/ 345720 h 6698895"/>
              <a:gd name="connsiteX5" fmla="*/ 739130 w 739130"/>
              <a:gd name="connsiteY5" fmla="*/ 6698895 h 6698895"/>
              <a:gd name="connsiteX6" fmla="*/ 19050 w 739130"/>
              <a:gd name="connsiteY6" fmla="*/ 6698895 h 6698895"/>
              <a:gd name="connsiteX7" fmla="*/ 0 w 739130"/>
              <a:gd name="connsiteY7" fmla="*/ 355245 h 6698895"/>
              <a:gd name="connsiteX0" fmla="*/ 0 w 739130"/>
              <a:gd name="connsiteY0" fmla="*/ 367029 h 6710679"/>
              <a:gd name="connsiteX1" fmla="*/ 333325 w 739130"/>
              <a:gd name="connsiteY1" fmla="*/ 1195704 h 6710679"/>
              <a:gd name="connsiteX2" fmla="*/ 657175 w 739130"/>
              <a:gd name="connsiteY2" fmla="*/ 5079 h 6710679"/>
              <a:gd name="connsiteX3" fmla="*/ 720080 w 739130"/>
              <a:gd name="connsiteY3" fmla="*/ 262254 h 6710679"/>
              <a:gd name="connsiteX4" fmla="*/ 733375 w 739130"/>
              <a:gd name="connsiteY4" fmla="*/ 357504 h 6710679"/>
              <a:gd name="connsiteX5" fmla="*/ 739130 w 739130"/>
              <a:gd name="connsiteY5" fmla="*/ 6710679 h 6710679"/>
              <a:gd name="connsiteX6" fmla="*/ 19050 w 739130"/>
              <a:gd name="connsiteY6" fmla="*/ 6710679 h 6710679"/>
              <a:gd name="connsiteX7" fmla="*/ 0 w 739130"/>
              <a:gd name="connsiteY7" fmla="*/ 367029 h 6710679"/>
              <a:gd name="connsiteX0" fmla="*/ 0 w 748655"/>
              <a:gd name="connsiteY0" fmla="*/ 367029 h 6729702"/>
              <a:gd name="connsiteX1" fmla="*/ 333325 w 748655"/>
              <a:gd name="connsiteY1" fmla="*/ 1195704 h 6729702"/>
              <a:gd name="connsiteX2" fmla="*/ 657175 w 748655"/>
              <a:gd name="connsiteY2" fmla="*/ 5079 h 6729702"/>
              <a:gd name="connsiteX3" fmla="*/ 720080 w 748655"/>
              <a:gd name="connsiteY3" fmla="*/ 262254 h 6729702"/>
              <a:gd name="connsiteX4" fmla="*/ 733375 w 748655"/>
              <a:gd name="connsiteY4" fmla="*/ 357504 h 6729702"/>
              <a:gd name="connsiteX5" fmla="*/ 748655 w 748655"/>
              <a:gd name="connsiteY5" fmla="*/ 6729702 h 6729702"/>
              <a:gd name="connsiteX6" fmla="*/ 19050 w 748655"/>
              <a:gd name="connsiteY6" fmla="*/ 6710679 h 6729702"/>
              <a:gd name="connsiteX7" fmla="*/ 0 w 748655"/>
              <a:gd name="connsiteY7" fmla="*/ 367029 h 6729702"/>
              <a:gd name="connsiteX0" fmla="*/ 0 w 748655"/>
              <a:gd name="connsiteY0" fmla="*/ 367029 h 6729702"/>
              <a:gd name="connsiteX1" fmla="*/ 333325 w 748655"/>
              <a:gd name="connsiteY1" fmla="*/ 1195704 h 6729702"/>
              <a:gd name="connsiteX2" fmla="*/ 657175 w 748655"/>
              <a:gd name="connsiteY2" fmla="*/ 5079 h 6729702"/>
              <a:gd name="connsiteX3" fmla="*/ 720080 w 748655"/>
              <a:gd name="connsiteY3" fmla="*/ 262254 h 6729702"/>
              <a:gd name="connsiteX4" fmla="*/ 733375 w 748655"/>
              <a:gd name="connsiteY4" fmla="*/ 357504 h 6729702"/>
              <a:gd name="connsiteX5" fmla="*/ 748655 w 748655"/>
              <a:gd name="connsiteY5" fmla="*/ 6729702 h 6729702"/>
              <a:gd name="connsiteX6" fmla="*/ 19050 w 748655"/>
              <a:gd name="connsiteY6" fmla="*/ 6710679 h 6729702"/>
              <a:gd name="connsiteX7" fmla="*/ 0 w 748655"/>
              <a:gd name="connsiteY7" fmla="*/ 367029 h 6729702"/>
              <a:gd name="connsiteX0" fmla="*/ 0 w 748655"/>
              <a:gd name="connsiteY0" fmla="*/ 367029 h 6925764"/>
              <a:gd name="connsiteX1" fmla="*/ 333325 w 748655"/>
              <a:gd name="connsiteY1" fmla="*/ 1195704 h 6925764"/>
              <a:gd name="connsiteX2" fmla="*/ 657175 w 748655"/>
              <a:gd name="connsiteY2" fmla="*/ 5079 h 6925764"/>
              <a:gd name="connsiteX3" fmla="*/ 720080 w 748655"/>
              <a:gd name="connsiteY3" fmla="*/ 262254 h 6925764"/>
              <a:gd name="connsiteX4" fmla="*/ 733375 w 748655"/>
              <a:gd name="connsiteY4" fmla="*/ 357504 h 6925764"/>
              <a:gd name="connsiteX5" fmla="*/ 748655 w 748655"/>
              <a:gd name="connsiteY5" fmla="*/ 6729702 h 6925764"/>
              <a:gd name="connsiteX6" fmla="*/ 419050 w 748655"/>
              <a:gd name="connsiteY6" fmla="*/ 4361338 h 6925764"/>
              <a:gd name="connsiteX7" fmla="*/ 19050 w 748655"/>
              <a:gd name="connsiteY7" fmla="*/ 6710679 h 6925764"/>
              <a:gd name="connsiteX8" fmla="*/ 0 w 748655"/>
              <a:gd name="connsiteY8" fmla="*/ 367029 h 6925764"/>
              <a:gd name="connsiteX0" fmla="*/ 0 w 748655"/>
              <a:gd name="connsiteY0" fmla="*/ 363985 h 6922720"/>
              <a:gd name="connsiteX1" fmla="*/ 352375 w 748655"/>
              <a:gd name="connsiteY1" fmla="*/ 3066426 h 6922720"/>
              <a:gd name="connsiteX2" fmla="*/ 657175 w 748655"/>
              <a:gd name="connsiteY2" fmla="*/ 2035 h 6922720"/>
              <a:gd name="connsiteX3" fmla="*/ 720080 w 748655"/>
              <a:gd name="connsiteY3" fmla="*/ 259210 h 6922720"/>
              <a:gd name="connsiteX4" fmla="*/ 733375 w 748655"/>
              <a:gd name="connsiteY4" fmla="*/ 354460 h 6922720"/>
              <a:gd name="connsiteX5" fmla="*/ 748655 w 748655"/>
              <a:gd name="connsiteY5" fmla="*/ 6726658 h 6922720"/>
              <a:gd name="connsiteX6" fmla="*/ 419050 w 748655"/>
              <a:gd name="connsiteY6" fmla="*/ 4358294 h 6922720"/>
              <a:gd name="connsiteX7" fmla="*/ 19050 w 748655"/>
              <a:gd name="connsiteY7" fmla="*/ 6707635 h 6922720"/>
              <a:gd name="connsiteX8" fmla="*/ 0 w 748655"/>
              <a:gd name="connsiteY8" fmla="*/ 363985 h 6922720"/>
              <a:gd name="connsiteX0" fmla="*/ 0 w 748655"/>
              <a:gd name="connsiteY0" fmla="*/ 363985 h 6886442"/>
              <a:gd name="connsiteX1" fmla="*/ 352375 w 748655"/>
              <a:gd name="connsiteY1" fmla="*/ 3066426 h 6886442"/>
              <a:gd name="connsiteX2" fmla="*/ 657175 w 748655"/>
              <a:gd name="connsiteY2" fmla="*/ 2035 h 6886442"/>
              <a:gd name="connsiteX3" fmla="*/ 720080 w 748655"/>
              <a:gd name="connsiteY3" fmla="*/ 259210 h 6886442"/>
              <a:gd name="connsiteX4" fmla="*/ 733375 w 748655"/>
              <a:gd name="connsiteY4" fmla="*/ 354460 h 6886442"/>
              <a:gd name="connsiteX5" fmla="*/ 748655 w 748655"/>
              <a:gd name="connsiteY5" fmla="*/ 6726658 h 6886442"/>
              <a:gd name="connsiteX6" fmla="*/ 390475 w 748655"/>
              <a:gd name="connsiteY6" fmla="*/ 3426166 h 6886442"/>
              <a:gd name="connsiteX7" fmla="*/ 19050 w 748655"/>
              <a:gd name="connsiteY7" fmla="*/ 6707635 h 6886442"/>
              <a:gd name="connsiteX8" fmla="*/ 0 w 748655"/>
              <a:gd name="connsiteY8" fmla="*/ 363985 h 6886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8655" h="6886442">
                <a:moveTo>
                  <a:pt x="0" y="363985"/>
                </a:moveTo>
                <a:cubicBezTo>
                  <a:pt x="55554" y="-802827"/>
                  <a:pt x="244433" y="3160088"/>
                  <a:pt x="352375" y="3066426"/>
                </a:cubicBezTo>
                <a:cubicBezTo>
                  <a:pt x="460317" y="2972764"/>
                  <a:pt x="595891" y="-90040"/>
                  <a:pt x="657175" y="2035"/>
                </a:cubicBezTo>
                <a:cubicBezTo>
                  <a:pt x="718459" y="94110"/>
                  <a:pt x="666105" y="224285"/>
                  <a:pt x="720080" y="259210"/>
                </a:cubicBezTo>
                <a:cubicBezTo>
                  <a:pt x="718162" y="268735"/>
                  <a:pt x="735293" y="344935"/>
                  <a:pt x="733375" y="354460"/>
                </a:cubicBezTo>
                <a:cubicBezTo>
                  <a:pt x="735293" y="2472185"/>
                  <a:pt x="746737" y="4608933"/>
                  <a:pt x="748655" y="6726658"/>
                </a:cubicBezTo>
                <a:cubicBezTo>
                  <a:pt x="686743" y="7761742"/>
                  <a:pt x="512076" y="3429336"/>
                  <a:pt x="390475" y="3426166"/>
                </a:cubicBezTo>
                <a:cubicBezTo>
                  <a:pt x="268874" y="3422996"/>
                  <a:pt x="79367" y="7741131"/>
                  <a:pt x="19050" y="6707635"/>
                </a:cubicBezTo>
                <a:lnTo>
                  <a:pt x="0" y="363985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 w="514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1 Rectángulo"/>
          <p:cNvSpPr/>
          <p:nvPr/>
        </p:nvSpPr>
        <p:spPr>
          <a:xfrm>
            <a:off x="3851920" y="0"/>
            <a:ext cx="748655" cy="6896216"/>
          </a:xfrm>
          <a:custGeom>
            <a:avLst/>
            <a:gdLst>
              <a:gd name="connsiteX0" fmla="*/ 0 w 720080"/>
              <a:gd name="connsiteY0" fmla="*/ 0 h 6858000"/>
              <a:gd name="connsiteX1" fmla="*/ 720080 w 720080"/>
              <a:gd name="connsiteY1" fmla="*/ 0 h 6858000"/>
              <a:gd name="connsiteX2" fmla="*/ 720080 w 720080"/>
              <a:gd name="connsiteY2" fmla="*/ 6858000 h 6858000"/>
              <a:gd name="connsiteX3" fmla="*/ 0 w 720080"/>
              <a:gd name="connsiteY3" fmla="*/ 6858000 h 6858000"/>
              <a:gd name="connsiteX4" fmla="*/ 0 w 720080"/>
              <a:gd name="connsiteY4" fmla="*/ 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3375 w 739130"/>
              <a:gd name="connsiteY2" fmla="*/ 504825 h 6858000"/>
              <a:gd name="connsiteX3" fmla="*/ 739130 w 739130"/>
              <a:gd name="connsiteY3" fmla="*/ 6858000 h 6858000"/>
              <a:gd name="connsiteX4" fmla="*/ 19050 w 739130"/>
              <a:gd name="connsiteY4" fmla="*/ 6858000 h 6858000"/>
              <a:gd name="connsiteX5" fmla="*/ 0 w 739130"/>
              <a:gd name="connsiteY5" fmla="*/ 514350 h 6858000"/>
              <a:gd name="connsiteX0" fmla="*/ 0 w 739130"/>
              <a:gd name="connsiteY0" fmla="*/ 289761 h 6633411"/>
              <a:gd name="connsiteX1" fmla="*/ 720080 w 739130"/>
              <a:gd name="connsiteY1" fmla="*/ 184986 h 6633411"/>
              <a:gd name="connsiteX2" fmla="*/ 733375 w 739130"/>
              <a:gd name="connsiteY2" fmla="*/ 280236 h 6633411"/>
              <a:gd name="connsiteX3" fmla="*/ 739130 w 739130"/>
              <a:gd name="connsiteY3" fmla="*/ 6633411 h 6633411"/>
              <a:gd name="connsiteX4" fmla="*/ 19050 w 739130"/>
              <a:gd name="connsiteY4" fmla="*/ 6633411 h 6633411"/>
              <a:gd name="connsiteX5" fmla="*/ 0 w 739130"/>
              <a:gd name="connsiteY5" fmla="*/ 289761 h 6633411"/>
              <a:gd name="connsiteX0" fmla="*/ 0 w 739130"/>
              <a:gd name="connsiteY0" fmla="*/ 684623 h 7028273"/>
              <a:gd name="connsiteX1" fmla="*/ 647650 w 739130"/>
              <a:gd name="connsiteY1" fmla="*/ 122648 h 7028273"/>
              <a:gd name="connsiteX2" fmla="*/ 720080 w 739130"/>
              <a:gd name="connsiteY2" fmla="*/ 579848 h 7028273"/>
              <a:gd name="connsiteX3" fmla="*/ 733375 w 739130"/>
              <a:gd name="connsiteY3" fmla="*/ 675098 h 7028273"/>
              <a:gd name="connsiteX4" fmla="*/ 739130 w 739130"/>
              <a:gd name="connsiteY4" fmla="*/ 7028273 h 7028273"/>
              <a:gd name="connsiteX5" fmla="*/ 19050 w 739130"/>
              <a:gd name="connsiteY5" fmla="*/ 7028273 h 7028273"/>
              <a:gd name="connsiteX6" fmla="*/ 0 w 739130"/>
              <a:gd name="connsiteY6" fmla="*/ 684623 h 7028273"/>
              <a:gd name="connsiteX0" fmla="*/ 0 w 739130"/>
              <a:gd name="connsiteY0" fmla="*/ 566356 h 6910006"/>
              <a:gd name="connsiteX1" fmla="*/ 333325 w 739130"/>
              <a:gd name="connsiteY1" fmla="*/ 1395031 h 6910006"/>
              <a:gd name="connsiteX2" fmla="*/ 647650 w 739130"/>
              <a:gd name="connsiteY2" fmla="*/ 4381 h 6910006"/>
              <a:gd name="connsiteX3" fmla="*/ 720080 w 739130"/>
              <a:gd name="connsiteY3" fmla="*/ 461581 h 6910006"/>
              <a:gd name="connsiteX4" fmla="*/ 733375 w 739130"/>
              <a:gd name="connsiteY4" fmla="*/ 556831 h 6910006"/>
              <a:gd name="connsiteX5" fmla="*/ 739130 w 739130"/>
              <a:gd name="connsiteY5" fmla="*/ 6910006 h 6910006"/>
              <a:gd name="connsiteX6" fmla="*/ 19050 w 739130"/>
              <a:gd name="connsiteY6" fmla="*/ 6910006 h 6910006"/>
              <a:gd name="connsiteX7" fmla="*/ 0 w 739130"/>
              <a:gd name="connsiteY7" fmla="*/ 566356 h 6910006"/>
              <a:gd name="connsiteX0" fmla="*/ 0 w 739130"/>
              <a:gd name="connsiteY0" fmla="*/ 355245 h 6698895"/>
              <a:gd name="connsiteX1" fmla="*/ 333325 w 739130"/>
              <a:gd name="connsiteY1" fmla="*/ 1183920 h 6698895"/>
              <a:gd name="connsiteX2" fmla="*/ 657175 w 739130"/>
              <a:gd name="connsiteY2" fmla="*/ 50445 h 6698895"/>
              <a:gd name="connsiteX3" fmla="*/ 720080 w 739130"/>
              <a:gd name="connsiteY3" fmla="*/ 250470 h 6698895"/>
              <a:gd name="connsiteX4" fmla="*/ 733375 w 739130"/>
              <a:gd name="connsiteY4" fmla="*/ 345720 h 6698895"/>
              <a:gd name="connsiteX5" fmla="*/ 739130 w 739130"/>
              <a:gd name="connsiteY5" fmla="*/ 6698895 h 6698895"/>
              <a:gd name="connsiteX6" fmla="*/ 19050 w 739130"/>
              <a:gd name="connsiteY6" fmla="*/ 6698895 h 6698895"/>
              <a:gd name="connsiteX7" fmla="*/ 0 w 739130"/>
              <a:gd name="connsiteY7" fmla="*/ 355245 h 6698895"/>
              <a:gd name="connsiteX0" fmla="*/ 0 w 739130"/>
              <a:gd name="connsiteY0" fmla="*/ 367029 h 6710679"/>
              <a:gd name="connsiteX1" fmla="*/ 333325 w 739130"/>
              <a:gd name="connsiteY1" fmla="*/ 1195704 h 6710679"/>
              <a:gd name="connsiteX2" fmla="*/ 657175 w 739130"/>
              <a:gd name="connsiteY2" fmla="*/ 5079 h 6710679"/>
              <a:gd name="connsiteX3" fmla="*/ 720080 w 739130"/>
              <a:gd name="connsiteY3" fmla="*/ 262254 h 6710679"/>
              <a:gd name="connsiteX4" fmla="*/ 733375 w 739130"/>
              <a:gd name="connsiteY4" fmla="*/ 357504 h 6710679"/>
              <a:gd name="connsiteX5" fmla="*/ 739130 w 739130"/>
              <a:gd name="connsiteY5" fmla="*/ 6710679 h 6710679"/>
              <a:gd name="connsiteX6" fmla="*/ 19050 w 739130"/>
              <a:gd name="connsiteY6" fmla="*/ 6710679 h 6710679"/>
              <a:gd name="connsiteX7" fmla="*/ 0 w 739130"/>
              <a:gd name="connsiteY7" fmla="*/ 367029 h 6710679"/>
              <a:gd name="connsiteX0" fmla="*/ 0 w 748655"/>
              <a:gd name="connsiteY0" fmla="*/ 367029 h 6729702"/>
              <a:gd name="connsiteX1" fmla="*/ 333325 w 748655"/>
              <a:gd name="connsiteY1" fmla="*/ 1195704 h 6729702"/>
              <a:gd name="connsiteX2" fmla="*/ 657175 w 748655"/>
              <a:gd name="connsiteY2" fmla="*/ 5079 h 6729702"/>
              <a:gd name="connsiteX3" fmla="*/ 720080 w 748655"/>
              <a:gd name="connsiteY3" fmla="*/ 262254 h 6729702"/>
              <a:gd name="connsiteX4" fmla="*/ 733375 w 748655"/>
              <a:gd name="connsiteY4" fmla="*/ 357504 h 6729702"/>
              <a:gd name="connsiteX5" fmla="*/ 748655 w 748655"/>
              <a:gd name="connsiteY5" fmla="*/ 6729702 h 6729702"/>
              <a:gd name="connsiteX6" fmla="*/ 19050 w 748655"/>
              <a:gd name="connsiteY6" fmla="*/ 6710679 h 6729702"/>
              <a:gd name="connsiteX7" fmla="*/ 0 w 748655"/>
              <a:gd name="connsiteY7" fmla="*/ 367029 h 6729702"/>
              <a:gd name="connsiteX0" fmla="*/ 0 w 748655"/>
              <a:gd name="connsiteY0" fmla="*/ 367029 h 6729702"/>
              <a:gd name="connsiteX1" fmla="*/ 333325 w 748655"/>
              <a:gd name="connsiteY1" fmla="*/ 1195704 h 6729702"/>
              <a:gd name="connsiteX2" fmla="*/ 657175 w 748655"/>
              <a:gd name="connsiteY2" fmla="*/ 5079 h 6729702"/>
              <a:gd name="connsiteX3" fmla="*/ 720080 w 748655"/>
              <a:gd name="connsiteY3" fmla="*/ 262254 h 6729702"/>
              <a:gd name="connsiteX4" fmla="*/ 733375 w 748655"/>
              <a:gd name="connsiteY4" fmla="*/ 357504 h 6729702"/>
              <a:gd name="connsiteX5" fmla="*/ 748655 w 748655"/>
              <a:gd name="connsiteY5" fmla="*/ 6729702 h 6729702"/>
              <a:gd name="connsiteX6" fmla="*/ 19050 w 748655"/>
              <a:gd name="connsiteY6" fmla="*/ 6710679 h 6729702"/>
              <a:gd name="connsiteX7" fmla="*/ 0 w 748655"/>
              <a:gd name="connsiteY7" fmla="*/ 367029 h 6729702"/>
              <a:gd name="connsiteX0" fmla="*/ 0 w 748655"/>
              <a:gd name="connsiteY0" fmla="*/ 367029 h 6925764"/>
              <a:gd name="connsiteX1" fmla="*/ 333325 w 748655"/>
              <a:gd name="connsiteY1" fmla="*/ 1195704 h 6925764"/>
              <a:gd name="connsiteX2" fmla="*/ 657175 w 748655"/>
              <a:gd name="connsiteY2" fmla="*/ 5079 h 6925764"/>
              <a:gd name="connsiteX3" fmla="*/ 720080 w 748655"/>
              <a:gd name="connsiteY3" fmla="*/ 262254 h 6925764"/>
              <a:gd name="connsiteX4" fmla="*/ 733375 w 748655"/>
              <a:gd name="connsiteY4" fmla="*/ 357504 h 6925764"/>
              <a:gd name="connsiteX5" fmla="*/ 748655 w 748655"/>
              <a:gd name="connsiteY5" fmla="*/ 6729702 h 6925764"/>
              <a:gd name="connsiteX6" fmla="*/ 419050 w 748655"/>
              <a:gd name="connsiteY6" fmla="*/ 4361338 h 6925764"/>
              <a:gd name="connsiteX7" fmla="*/ 19050 w 748655"/>
              <a:gd name="connsiteY7" fmla="*/ 6710679 h 6925764"/>
              <a:gd name="connsiteX8" fmla="*/ 0 w 748655"/>
              <a:gd name="connsiteY8" fmla="*/ 367029 h 6925764"/>
              <a:gd name="connsiteX0" fmla="*/ 0 w 748655"/>
              <a:gd name="connsiteY0" fmla="*/ 363985 h 6922720"/>
              <a:gd name="connsiteX1" fmla="*/ 352375 w 748655"/>
              <a:gd name="connsiteY1" fmla="*/ 3066426 h 6922720"/>
              <a:gd name="connsiteX2" fmla="*/ 657175 w 748655"/>
              <a:gd name="connsiteY2" fmla="*/ 2035 h 6922720"/>
              <a:gd name="connsiteX3" fmla="*/ 720080 w 748655"/>
              <a:gd name="connsiteY3" fmla="*/ 259210 h 6922720"/>
              <a:gd name="connsiteX4" fmla="*/ 733375 w 748655"/>
              <a:gd name="connsiteY4" fmla="*/ 354460 h 6922720"/>
              <a:gd name="connsiteX5" fmla="*/ 748655 w 748655"/>
              <a:gd name="connsiteY5" fmla="*/ 6726658 h 6922720"/>
              <a:gd name="connsiteX6" fmla="*/ 419050 w 748655"/>
              <a:gd name="connsiteY6" fmla="*/ 4358294 h 6922720"/>
              <a:gd name="connsiteX7" fmla="*/ 19050 w 748655"/>
              <a:gd name="connsiteY7" fmla="*/ 6707635 h 6922720"/>
              <a:gd name="connsiteX8" fmla="*/ 0 w 748655"/>
              <a:gd name="connsiteY8" fmla="*/ 363985 h 6922720"/>
              <a:gd name="connsiteX0" fmla="*/ 0 w 748655"/>
              <a:gd name="connsiteY0" fmla="*/ 363985 h 6886442"/>
              <a:gd name="connsiteX1" fmla="*/ 352375 w 748655"/>
              <a:gd name="connsiteY1" fmla="*/ 3066426 h 6886442"/>
              <a:gd name="connsiteX2" fmla="*/ 657175 w 748655"/>
              <a:gd name="connsiteY2" fmla="*/ 2035 h 6886442"/>
              <a:gd name="connsiteX3" fmla="*/ 720080 w 748655"/>
              <a:gd name="connsiteY3" fmla="*/ 259210 h 6886442"/>
              <a:gd name="connsiteX4" fmla="*/ 733375 w 748655"/>
              <a:gd name="connsiteY4" fmla="*/ 354460 h 6886442"/>
              <a:gd name="connsiteX5" fmla="*/ 748655 w 748655"/>
              <a:gd name="connsiteY5" fmla="*/ 6726658 h 6886442"/>
              <a:gd name="connsiteX6" fmla="*/ 390475 w 748655"/>
              <a:gd name="connsiteY6" fmla="*/ 3426166 h 6886442"/>
              <a:gd name="connsiteX7" fmla="*/ 19050 w 748655"/>
              <a:gd name="connsiteY7" fmla="*/ 6707635 h 6886442"/>
              <a:gd name="connsiteX8" fmla="*/ 0 w 748655"/>
              <a:gd name="connsiteY8" fmla="*/ 363985 h 6886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8655" h="6886442">
                <a:moveTo>
                  <a:pt x="0" y="363985"/>
                </a:moveTo>
                <a:cubicBezTo>
                  <a:pt x="55554" y="-802827"/>
                  <a:pt x="244433" y="3160088"/>
                  <a:pt x="352375" y="3066426"/>
                </a:cubicBezTo>
                <a:cubicBezTo>
                  <a:pt x="460317" y="2972764"/>
                  <a:pt x="595891" y="-90040"/>
                  <a:pt x="657175" y="2035"/>
                </a:cubicBezTo>
                <a:cubicBezTo>
                  <a:pt x="718459" y="94110"/>
                  <a:pt x="666105" y="224285"/>
                  <a:pt x="720080" y="259210"/>
                </a:cubicBezTo>
                <a:cubicBezTo>
                  <a:pt x="718162" y="268735"/>
                  <a:pt x="735293" y="344935"/>
                  <a:pt x="733375" y="354460"/>
                </a:cubicBezTo>
                <a:cubicBezTo>
                  <a:pt x="735293" y="2472185"/>
                  <a:pt x="746737" y="4608933"/>
                  <a:pt x="748655" y="6726658"/>
                </a:cubicBezTo>
                <a:cubicBezTo>
                  <a:pt x="686743" y="7761742"/>
                  <a:pt x="512076" y="3429336"/>
                  <a:pt x="390475" y="3426166"/>
                </a:cubicBezTo>
                <a:cubicBezTo>
                  <a:pt x="268874" y="3422996"/>
                  <a:pt x="79367" y="7741131"/>
                  <a:pt x="19050" y="6707635"/>
                </a:cubicBezTo>
                <a:lnTo>
                  <a:pt x="0" y="363985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 w="514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1 Rectángulo"/>
          <p:cNvSpPr/>
          <p:nvPr/>
        </p:nvSpPr>
        <p:spPr>
          <a:xfrm>
            <a:off x="5304369" y="-38216"/>
            <a:ext cx="748655" cy="6896216"/>
          </a:xfrm>
          <a:custGeom>
            <a:avLst/>
            <a:gdLst>
              <a:gd name="connsiteX0" fmla="*/ 0 w 720080"/>
              <a:gd name="connsiteY0" fmla="*/ 0 h 6858000"/>
              <a:gd name="connsiteX1" fmla="*/ 720080 w 720080"/>
              <a:gd name="connsiteY1" fmla="*/ 0 h 6858000"/>
              <a:gd name="connsiteX2" fmla="*/ 720080 w 720080"/>
              <a:gd name="connsiteY2" fmla="*/ 6858000 h 6858000"/>
              <a:gd name="connsiteX3" fmla="*/ 0 w 720080"/>
              <a:gd name="connsiteY3" fmla="*/ 6858000 h 6858000"/>
              <a:gd name="connsiteX4" fmla="*/ 0 w 720080"/>
              <a:gd name="connsiteY4" fmla="*/ 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3375 w 739130"/>
              <a:gd name="connsiteY2" fmla="*/ 504825 h 6858000"/>
              <a:gd name="connsiteX3" fmla="*/ 739130 w 739130"/>
              <a:gd name="connsiteY3" fmla="*/ 6858000 h 6858000"/>
              <a:gd name="connsiteX4" fmla="*/ 19050 w 739130"/>
              <a:gd name="connsiteY4" fmla="*/ 6858000 h 6858000"/>
              <a:gd name="connsiteX5" fmla="*/ 0 w 739130"/>
              <a:gd name="connsiteY5" fmla="*/ 514350 h 6858000"/>
              <a:gd name="connsiteX0" fmla="*/ 0 w 739130"/>
              <a:gd name="connsiteY0" fmla="*/ 289761 h 6633411"/>
              <a:gd name="connsiteX1" fmla="*/ 720080 w 739130"/>
              <a:gd name="connsiteY1" fmla="*/ 184986 h 6633411"/>
              <a:gd name="connsiteX2" fmla="*/ 733375 w 739130"/>
              <a:gd name="connsiteY2" fmla="*/ 280236 h 6633411"/>
              <a:gd name="connsiteX3" fmla="*/ 739130 w 739130"/>
              <a:gd name="connsiteY3" fmla="*/ 6633411 h 6633411"/>
              <a:gd name="connsiteX4" fmla="*/ 19050 w 739130"/>
              <a:gd name="connsiteY4" fmla="*/ 6633411 h 6633411"/>
              <a:gd name="connsiteX5" fmla="*/ 0 w 739130"/>
              <a:gd name="connsiteY5" fmla="*/ 289761 h 6633411"/>
              <a:gd name="connsiteX0" fmla="*/ 0 w 739130"/>
              <a:gd name="connsiteY0" fmla="*/ 684623 h 7028273"/>
              <a:gd name="connsiteX1" fmla="*/ 647650 w 739130"/>
              <a:gd name="connsiteY1" fmla="*/ 122648 h 7028273"/>
              <a:gd name="connsiteX2" fmla="*/ 720080 w 739130"/>
              <a:gd name="connsiteY2" fmla="*/ 579848 h 7028273"/>
              <a:gd name="connsiteX3" fmla="*/ 733375 w 739130"/>
              <a:gd name="connsiteY3" fmla="*/ 675098 h 7028273"/>
              <a:gd name="connsiteX4" fmla="*/ 739130 w 739130"/>
              <a:gd name="connsiteY4" fmla="*/ 7028273 h 7028273"/>
              <a:gd name="connsiteX5" fmla="*/ 19050 w 739130"/>
              <a:gd name="connsiteY5" fmla="*/ 7028273 h 7028273"/>
              <a:gd name="connsiteX6" fmla="*/ 0 w 739130"/>
              <a:gd name="connsiteY6" fmla="*/ 684623 h 7028273"/>
              <a:gd name="connsiteX0" fmla="*/ 0 w 739130"/>
              <a:gd name="connsiteY0" fmla="*/ 566356 h 6910006"/>
              <a:gd name="connsiteX1" fmla="*/ 333325 w 739130"/>
              <a:gd name="connsiteY1" fmla="*/ 1395031 h 6910006"/>
              <a:gd name="connsiteX2" fmla="*/ 647650 w 739130"/>
              <a:gd name="connsiteY2" fmla="*/ 4381 h 6910006"/>
              <a:gd name="connsiteX3" fmla="*/ 720080 w 739130"/>
              <a:gd name="connsiteY3" fmla="*/ 461581 h 6910006"/>
              <a:gd name="connsiteX4" fmla="*/ 733375 w 739130"/>
              <a:gd name="connsiteY4" fmla="*/ 556831 h 6910006"/>
              <a:gd name="connsiteX5" fmla="*/ 739130 w 739130"/>
              <a:gd name="connsiteY5" fmla="*/ 6910006 h 6910006"/>
              <a:gd name="connsiteX6" fmla="*/ 19050 w 739130"/>
              <a:gd name="connsiteY6" fmla="*/ 6910006 h 6910006"/>
              <a:gd name="connsiteX7" fmla="*/ 0 w 739130"/>
              <a:gd name="connsiteY7" fmla="*/ 566356 h 6910006"/>
              <a:gd name="connsiteX0" fmla="*/ 0 w 739130"/>
              <a:gd name="connsiteY0" fmla="*/ 355245 h 6698895"/>
              <a:gd name="connsiteX1" fmla="*/ 333325 w 739130"/>
              <a:gd name="connsiteY1" fmla="*/ 1183920 h 6698895"/>
              <a:gd name="connsiteX2" fmla="*/ 657175 w 739130"/>
              <a:gd name="connsiteY2" fmla="*/ 50445 h 6698895"/>
              <a:gd name="connsiteX3" fmla="*/ 720080 w 739130"/>
              <a:gd name="connsiteY3" fmla="*/ 250470 h 6698895"/>
              <a:gd name="connsiteX4" fmla="*/ 733375 w 739130"/>
              <a:gd name="connsiteY4" fmla="*/ 345720 h 6698895"/>
              <a:gd name="connsiteX5" fmla="*/ 739130 w 739130"/>
              <a:gd name="connsiteY5" fmla="*/ 6698895 h 6698895"/>
              <a:gd name="connsiteX6" fmla="*/ 19050 w 739130"/>
              <a:gd name="connsiteY6" fmla="*/ 6698895 h 6698895"/>
              <a:gd name="connsiteX7" fmla="*/ 0 w 739130"/>
              <a:gd name="connsiteY7" fmla="*/ 355245 h 6698895"/>
              <a:gd name="connsiteX0" fmla="*/ 0 w 739130"/>
              <a:gd name="connsiteY0" fmla="*/ 367029 h 6710679"/>
              <a:gd name="connsiteX1" fmla="*/ 333325 w 739130"/>
              <a:gd name="connsiteY1" fmla="*/ 1195704 h 6710679"/>
              <a:gd name="connsiteX2" fmla="*/ 657175 w 739130"/>
              <a:gd name="connsiteY2" fmla="*/ 5079 h 6710679"/>
              <a:gd name="connsiteX3" fmla="*/ 720080 w 739130"/>
              <a:gd name="connsiteY3" fmla="*/ 262254 h 6710679"/>
              <a:gd name="connsiteX4" fmla="*/ 733375 w 739130"/>
              <a:gd name="connsiteY4" fmla="*/ 357504 h 6710679"/>
              <a:gd name="connsiteX5" fmla="*/ 739130 w 739130"/>
              <a:gd name="connsiteY5" fmla="*/ 6710679 h 6710679"/>
              <a:gd name="connsiteX6" fmla="*/ 19050 w 739130"/>
              <a:gd name="connsiteY6" fmla="*/ 6710679 h 6710679"/>
              <a:gd name="connsiteX7" fmla="*/ 0 w 739130"/>
              <a:gd name="connsiteY7" fmla="*/ 367029 h 6710679"/>
              <a:gd name="connsiteX0" fmla="*/ 0 w 748655"/>
              <a:gd name="connsiteY0" fmla="*/ 367029 h 6729702"/>
              <a:gd name="connsiteX1" fmla="*/ 333325 w 748655"/>
              <a:gd name="connsiteY1" fmla="*/ 1195704 h 6729702"/>
              <a:gd name="connsiteX2" fmla="*/ 657175 w 748655"/>
              <a:gd name="connsiteY2" fmla="*/ 5079 h 6729702"/>
              <a:gd name="connsiteX3" fmla="*/ 720080 w 748655"/>
              <a:gd name="connsiteY3" fmla="*/ 262254 h 6729702"/>
              <a:gd name="connsiteX4" fmla="*/ 733375 w 748655"/>
              <a:gd name="connsiteY4" fmla="*/ 357504 h 6729702"/>
              <a:gd name="connsiteX5" fmla="*/ 748655 w 748655"/>
              <a:gd name="connsiteY5" fmla="*/ 6729702 h 6729702"/>
              <a:gd name="connsiteX6" fmla="*/ 19050 w 748655"/>
              <a:gd name="connsiteY6" fmla="*/ 6710679 h 6729702"/>
              <a:gd name="connsiteX7" fmla="*/ 0 w 748655"/>
              <a:gd name="connsiteY7" fmla="*/ 367029 h 6729702"/>
              <a:gd name="connsiteX0" fmla="*/ 0 w 748655"/>
              <a:gd name="connsiteY0" fmla="*/ 367029 h 6729702"/>
              <a:gd name="connsiteX1" fmla="*/ 333325 w 748655"/>
              <a:gd name="connsiteY1" fmla="*/ 1195704 h 6729702"/>
              <a:gd name="connsiteX2" fmla="*/ 657175 w 748655"/>
              <a:gd name="connsiteY2" fmla="*/ 5079 h 6729702"/>
              <a:gd name="connsiteX3" fmla="*/ 720080 w 748655"/>
              <a:gd name="connsiteY3" fmla="*/ 262254 h 6729702"/>
              <a:gd name="connsiteX4" fmla="*/ 733375 w 748655"/>
              <a:gd name="connsiteY4" fmla="*/ 357504 h 6729702"/>
              <a:gd name="connsiteX5" fmla="*/ 748655 w 748655"/>
              <a:gd name="connsiteY5" fmla="*/ 6729702 h 6729702"/>
              <a:gd name="connsiteX6" fmla="*/ 19050 w 748655"/>
              <a:gd name="connsiteY6" fmla="*/ 6710679 h 6729702"/>
              <a:gd name="connsiteX7" fmla="*/ 0 w 748655"/>
              <a:gd name="connsiteY7" fmla="*/ 367029 h 6729702"/>
              <a:gd name="connsiteX0" fmla="*/ 0 w 748655"/>
              <a:gd name="connsiteY0" fmla="*/ 367029 h 6925764"/>
              <a:gd name="connsiteX1" fmla="*/ 333325 w 748655"/>
              <a:gd name="connsiteY1" fmla="*/ 1195704 h 6925764"/>
              <a:gd name="connsiteX2" fmla="*/ 657175 w 748655"/>
              <a:gd name="connsiteY2" fmla="*/ 5079 h 6925764"/>
              <a:gd name="connsiteX3" fmla="*/ 720080 w 748655"/>
              <a:gd name="connsiteY3" fmla="*/ 262254 h 6925764"/>
              <a:gd name="connsiteX4" fmla="*/ 733375 w 748655"/>
              <a:gd name="connsiteY4" fmla="*/ 357504 h 6925764"/>
              <a:gd name="connsiteX5" fmla="*/ 748655 w 748655"/>
              <a:gd name="connsiteY5" fmla="*/ 6729702 h 6925764"/>
              <a:gd name="connsiteX6" fmla="*/ 419050 w 748655"/>
              <a:gd name="connsiteY6" fmla="*/ 4361338 h 6925764"/>
              <a:gd name="connsiteX7" fmla="*/ 19050 w 748655"/>
              <a:gd name="connsiteY7" fmla="*/ 6710679 h 6925764"/>
              <a:gd name="connsiteX8" fmla="*/ 0 w 748655"/>
              <a:gd name="connsiteY8" fmla="*/ 367029 h 6925764"/>
              <a:gd name="connsiteX0" fmla="*/ 0 w 748655"/>
              <a:gd name="connsiteY0" fmla="*/ 363985 h 6922720"/>
              <a:gd name="connsiteX1" fmla="*/ 352375 w 748655"/>
              <a:gd name="connsiteY1" fmla="*/ 3066426 h 6922720"/>
              <a:gd name="connsiteX2" fmla="*/ 657175 w 748655"/>
              <a:gd name="connsiteY2" fmla="*/ 2035 h 6922720"/>
              <a:gd name="connsiteX3" fmla="*/ 720080 w 748655"/>
              <a:gd name="connsiteY3" fmla="*/ 259210 h 6922720"/>
              <a:gd name="connsiteX4" fmla="*/ 733375 w 748655"/>
              <a:gd name="connsiteY4" fmla="*/ 354460 h 6922720"/>
              <a:gd name="connsiteX5" fmla="*/ 748655 w 748655"/>
              <a:gd name="connsiteY5" fmla="*/ 6726658 h 6922720"/>
              <a:gd name="connsiteX6" fmla="*/ 419050 w 748655"/>
              <a:gd name="connsiteY6" fmla="*/ 4358294 h 6922720"/>
              <a:gd name="connsiteX7" fmla="*/ 19050 w 748655"/>
              <a:gd name="connsiteY7" fmla="*/ 6707635 h 6922720"/>
              <a:gd name="connsiteX8" fmla="*/ 0 w 748655"/>
              <a:gd name="connsiteY8" fmla="*/ 363985 h 6922720"/>
              <a:gd name="connsiteX0" fmla="*/ 0 w 748655"/>
              <a:gd name="connsiteY0" fmla="*/ 363985 h 6886442"/>
              <a:gd name="connsiteX1" fmla="*/ 352375 w 748655"/>
              <a:gd name="connsiteY1" fmla="*/ 3066426 h 6886442"/>
              <a:gd name="connsiteX2" fmla="*/ 657175 w 748655"/>
              <a:gd name="connsiteY2" fmla="*/ 2035 h 6886442"/>
              <a:gd name="connsiteX3" fmla="*/ 720080 w 748655"/>
              <a:gd name="connsiteY3" fmla="*/ 259210 h 6886442"/>
              <a:gd name="connsiteX4" fmla="*/ 733375 w 748655"/>
              <a:gd name="connsiteY4" fmla="*/ 354460 h 6886442"/>
              <a:gd name="connsiteX5" fmla="*/ 748655 w 748655"/>
              <a:gd name="connsiteY5" fmla="*/ 6726658 h 6886442"/>
              <a:gd name="connsiteX6" fmla="*/ 390475 w 748655"/>
              <a:gd name="connsiteY6" fmla="*/ 3426166 h 6886442"/>
              <a:gd name="connsiteX7" fmla="*/ 19050 w 748655"/>
              <a:gd name="connsiteY7" fmla="*/ 6707635 h 6886442"/>
              <a:gd name="connsiteX8" fmla="*/ 0 w 748655"/>
              <a:gd name="connsiteY8" fmla="*/ 363985 h 6886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8655" h="6886442">
                <a:moveTo>
                  <a:pt x="0" y="363985"/>
                </a:moveTo>
                <a:cubicBezTo>
                  <a:pt x="55554" y="-802827"/>
                  <a:pt x="244433" y="3160088"/>
                  <a:pt x="352375" y="3066426"/>
                </a:cubicBezTo>
                <a:cubicBezTo>
                  <a:pt x="460317" y="2972764"/>
                  <a:pt x="595891" y="-90040"/>
                  <a:pt x="657175" y="2035"/>
                </a:cubicBezTo>
                <a:cubicBezTo>
                  <a:pt x="718459" y="94110"/>
                  <a:pt x="666105" y="224285"/>
                  <a:pt x="720080" y="259210"/>
                </a:cubicBezTo>
                <a:cubicBezTo>
                  <a:pt x="718162" y="268735"/>
                  <a:pt x="735293" y="344935"/>
                  <a:pt x="733375" y="354460"/>
                </a:cubicBezTo>
                <a:cubicBezTo>
                  <a:pt x="735293" y="2472185"/>
                  <a:pt x="746737" y="4608933"/>
                  <a:pt x="748655" y="6726658"/>
                </a:cubicBezTo>
                <a:cubicBezTo>
                  <a:pt x="686743" y="7761742"/>
                  <a:pt x="512076" y="3429336"/>
                  <a:pt x="390475" y="3426166"/>
                </a:cubicBezTo>
                <a:cubicBezTo>
                  <a:pt x="268874" y="3422996"/>
                  <a:pt x="79367" y="7741131"/>
                  <a:pt x="19050" y="6707635"/>
                </a:cubicBezTo>
                <a:lnTo>
                  <a:pt x="0" y="363985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 w="514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1 Rectángulo"/>
          <p:cNvSpPr/>
          <p:nvPr/>
        </p:nvSpPr>
        <p:spPr>
          <a:xfrm>
            <a:off x="6716108" y="-35834"/>
            <a:ext cx="748655" cy="6896216"/>
          </a:xfrm>
          <a:custGeom>
            <a:avLst/>
            <a:gdLst>
              <a:gd name="connsiteX0" fmla="*/ 0 w 720080"/>
              <a:gd name="connsiteY0" fmla="*/ 0 h 6858000"/>
              <a:gd name="connsiteX1" fmla="*/ 720080 w 720080"/>
              <a:gd name="connsiteY1" fmla="*/ 0 h 6858000"/>
              <a:gd name="connsiteX2" fmla="*/ 720080 w 720080"/>
              <a:gd name="connsiteY2" fmla="*/ 6858000 h 6858000"/>
              <a:gd name="connsiteX3" fmla="*/ 0 w 720080"/>
              <a:gd name="connsiteY3" fmla="*/ 6858000 h 6858000"/>
              <a:gd name="connsiteX4" fmla="*/ 0 w 720080"/>
              <a:gd name="connsiteY4" fmla="*/ 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3375 w 739130"/>
              <a:gd name="connsiteY2" fmla="*/ 504825 h 6858000"/>
              <a:gd name="connsiteX3" fmla="*/ 739130 w 739130"/>
              <a:gd name="connsiteY3" fmla="*/ 6858000 h 6858000"/>
              <a:gd name="connsiteX4" fmla="*/ 19050 w 739130"/>
              <a:gd name="connsiteY4" fmla="*/ 6858000 h 6858000"/>
              <a:gd name="connsiteX5" fmla="*/ 0 w 739130"/>
              <a:gd name="connsiteY5" fmla="*/ 514350 h 6858000"/>
              <a:gd name="connsiteX0" fmla="*/ 0 w 739130"/>
              <a:gd name="connsiteY0" fmla="*/ 289761 h 6633411"/>
              <a:gd name="connsiteX1" fmla="*/ 720080 w 739130"/>
              <a:gd name="connsiteY1" fmla="*/ 184986 h 6633411"/>
              <a:gd name="connsiteX2" fmla="*/ 733375 w 739130"/>
              <a:gd name="connsiteY2" fmla="*/ 280236 h 6633411"/>
              <a:gd name="connsiteX3" fmla="*/ 739130 w 739130"/>
              <a:gd name="connsiteY3" fmla="*/ 6633411 h 6633411"/>
              <a:gd name="connsiteX4" fmla="*/ 19050 w 739130"/>
              <a:gd name="connsiteY4" fmla="*/ 6633411 h 6633411"/>
              <a:gd name="connsiteX5" fmla="*/ 0 w 739130"/>
              <a:gd name="connsiteY5" fmla="*/ 289761 h 6633411"/>
              <a:gd name="connsiteX0" fmla="*/ 0 w 739130"/>
              <a:gd name="connsiteY0" fmla="*/ 684623 h 7028273"/>
              <a:gd name="connsiteX1" fmla="*/ 647650 w 739130"/>
              <a:gd name="connsiteY1" fmla="*/ 122648 h 7028273"/>
              <a:gd name="connsiteX2" fmla="*/ 720080 w 739130"/>
              <a:gd name="connsiteY2" fmla="*/ 579848 h 7028273"/>
              <a:gd name="connsiteX3" fmla="*/ 733375 w 739130"/>
              <a:gd name="connsiteY3" fmla="*/ 675098 h 7028273"/>
              <a:gd name="connsiteX4" fmla="*/ 739130 w 739130"/>
              <a:gd name="connsiteY4" fmla="*/ 7028273 h 7028273"/>
              <a:gd name="connsiteX5" fmla="*/ 19050 w 739130"/>
              <a:gd name="connsiteY5" fmla="*/ 7028273 h 7028273"/>
              <a:gd name="connsiteX6" fmla="*/ 0 w 739130"/>
              <a:gd name="connsiteY6" fmla="*/ 684623 h 7028273"/>
              <a:gd name="connsiteX0" fmla="*/ 0 w 739130"/>
              <a:gd name="connsiteY0" fmla="*/ 566356 h 6910006"/>
              <a:gd name="connsiteX1" fmla="*/ 333325 w 739130"/>
              <a:gd name="connsiteY1" fmla="*/ 1395031 h 6910006"/>
              <a:gd name="connsiteX2" fmla="*/ 647650 w 739130"/>
              <a:gd name="connsiteY2" fmla="*/ 4381 h 6910006"/>
              <a:gd name="connsiteX3" fmla="*/ 720080 w 739130"/>
              <a:gd name="connsiteY3" fmla="*/ 461581 h 6910006"/>
              <a:gd name="connsiteX4" fmla="*/ 733375 w 739130"/>
              <a:gd name="connsiteY4" fmla="*/ 556831 h 6910006"/>
              <a:gd name="connsiteX5" fmla="*/ 739130 w 739130"/>
              <a:gd name="connsiteY5" fmla="*/ 6910006 h 6910006"/>
              <a:gd name="connsiteX6" fmla="*/ 19050 w 739130"/>
              <a:gd name="connsiteY6" fmla="*/ 6910006 h 6910006"/>
              <a:gd name="connsiteX7" fmla="*/ 0 w 739130"/>
              <a:gd name="connsiteY7" fmla="*/ 566356 h 6910006"/>
              <a:gd name="connsiteX0" fmla="*/ 0 w 739130"/>
              <a:gd name="connsiteY0" fmla="*/ 355245 h 6698895"/>
              <a:gd name="connsiteX1" fmla="*/ 333325 w 739130"/>
              <a:gd name="connsiteY1" fmla="*/ 1183920 h 6698895"/>
              <a:gd name="connsiteX2" fmla="*/ 657175 w 739130"/>
              <a:gd name="connsiteY2" fmla="*/ 50445 h 6698895"/>
              <a:gd name="connsiteX3" fmla="*/ 720080 w 739130"/>
              <a:gd name="connsiteY3" fmla="*/ 250470 h 6698895"/>
              <a:gd name="connsiteX4" fmla="*/ 733375 w 739130"/>
              <a:gd name="connsiteY4" fmla="*/ 345720 h 6698895"/>
              <a:gd name="connsiteX5" fmla="*/ 739130 w 739130"/>
              <a:gd name="connsiteY5" fmla="*/ 6698895 h 6698895"/>
              <a:gd name="connsiteX6" fmla="*/ 19050 w 739130"/>
              <a:gd name="connsiteY6" fmla="*/ 6698895 h 6698895"/>
              <a:gd name="connsiteX7" fmla="*/ 0 w 739130"/>
              <a:gd name="connsiteY7" fmla="*/ 355245 h 6698895"/>
              <a:gd name="connsiteX0" fmla="*/ 0 w 739130"/>
              <a:gd name="connsiteY0" fmla="*/ 367029 h 6710679"/>
              <a:gd name="connsiteX1" fmla="*/ 333325 w 739130"/>
              <a:gd name="connsiteY1" fmla="*/ 1195704 h 6710679"/>
              <a:gd name="connsiteX2" fmla="*/ 657175 w 739130"/>
              <a:gd name="connsiteY2" fmla="*/ 5079 h 6710679"/>
              <a:gd name="connsiteX3" fmla="*/ 720080 w 739130"/>
              <a:gd name="connsiteY3" fmla="*/ 262254 h 6710679"/>
              <a:gd name="connsiteX4" fmla="*/ 733375 w 739130"/>
              <a:gd name="connsiteY4" fmla="*/ 357504 h 6710679"/>
              <a:gd name="connsiteX5" fmla="*/ 739130 w 739130"/>
              <a:gd name="connsiteY5" fmla="*/ 6710679 h 6710679"/>
              <a:gd name="connsiteX6" fmla="*/ 19050 w 739130"/>
              <a:gd name="connsiteY6" fmla="*/ 6710679 h 6710679"/>
              <a:gd name="connsiteX7" fmla="*/ 0 w 739130"/>
              <a:gd name="connsiteY7" fmla="*/ 367029 h 6710679"/>
              <a:gd name="connsiteX0" fmla="*/ 0 w 748655"/>
              <a:gd name="connsiteY0" fmla="*/ 367029 h 6729702"/>
              <a:gd name="connsiteX1" fmla="*/ 333325 w 748655"/>
              <a:gd name="connsiteY1" fmla="*/ 1195704 h 6729702"/>
              <a:gd name="connsiteX2" fmla="*/ 657175 w 748655"/>
              <a:gd name="connsiteY2" fmla="*/ 5079 h 6729702"/>
              <a:gd name="connsiteX3" fmla="*/ 720080 w 748655"/>
              <a:gd name="connsiteY3" fmla="*/ 262254 h 6729702"/>
              <a:gd name="connsiteX4" fmla="*/ 733375 w 748655"/>
              <a:gd name="connsiteY4" fmla="*/ 357504 h 6729702"/>
              <a:gd name="connsiteX5" fmla="*/ 748655 w 748655"/>
              <a:gd name="connsiteY5" fmla="*/ 6729702 h 6729702"/>
              <a:gd name="connsiteX6" fmla="*/ 19050 w 748655"/>
              <a:gd name="connsiteY6" fmla="*/ 6710679 h 6729702"/>
              <a:gd name="connsiteX7" fmla="*/ 0 w 748655"/>
              <a:gd name="connsiteY7" fmla="*/ 367029 h 6729702"/>
              <a:gd name="connsiteX0" fmla="*/ 0 w 748655"/>
              <a:gd name="connsiteY0" fmla="*/ 367029 h 6729702"/>
              <a:gd name="connsiteX1" fmla="*/ 333325 w 748655"/>
              <a:gd name="connsiteY1" fmla="*/ 1195704 h 6729702"/>
              <a:gd name="connsiteX2" fmla="*/ 657175 w 748655"/>
              <a:gd name="connsiteY2" fmla="*/ 5079 h 6729702"/>
              <a:gd name="connsiteX3" fmla="*/ 720080 w 748655"/>
              <a:gd name="connsiteY3" fmla="*/ 262254 h 6729702"/>
              <a:gd name="connsiteX4" fmla="*/ 733375 w 748655"/>
              <a:gd name="connsiteY4" fmla="*/ 357504 h 6729702"/>
              <a:gd name="connsiteX5" fmla="*/ 748655 w 748655"/>
              <a:gd name="connsiteY5" fmla="*/ 6729702 h 6729702"/>
              <a:gd name="connsiteX6" fmla="*/ 19050 w 748655"/>
              <a:gd name="connsiteY6" fmla="*/ 6710679 h 6729702"/>
              <a:gd name="connsiteX7" fmla="*/ 0 w 748655"/>
              <a:gd name="connsiteY7" fmla="*/ 367029 h 6729702"/>
              <a:gd name="connsiteX0" fmla="*/ 0 w 748655"/>
              <a:gd name="connsiteY0" fmla="*/ 367029 h 6925764"/>
              <a:gd name="connsiteX1" fmla="*/ 333325 w 748655"/>
              <a:gd name="connsiteY1" fmla="*/ 1195704 h 6925764"/>
              <a:gd name="connsiteX2" fmla="*/ 657175 w 748655"/>
              <a:gd name="connsiteY2" fmla="*/ 5079 h 6925764"/>
              <a:gd name="connsiteX3" fmla="*/ 720080 w 748655"/>
              <a:gd name="connsiteY3" fmla="*/ 262254 h 6925764"/>
              <a:gd name="connsiteX4" fmla="*/ 733375 w 748655"/>
              <a:gd name="connsiteY4" fmla="*/ 357504 h 6925764"/>
              <a:gd name="connsiteX5" fmla="*/ 748655 w 748655"/>
              <a:gd name="connsiteY5" fmla="*/ 6729702 h 6925764"/>
              <a:gd name="connsiteX6" fmla="*/ 419050 w 748655"/>
              <a:gd name="connsiteY6" fmla="*/ 4361338 h 6925764"/>
              <a:gd name="connsiteX7" fmla="*/ 19050 w 748655"/>
              <a:gd name="connsiteY7" fmla="*/ 6710679 h 6925764"/>
              <a:gd name="connsiteX8" fmla="*/ 0 w 748655"/>
              <a:gd name="connsiteY8" fmla="*/ 367029 h 6925764"/>
              <a:gd name="connsiteX0" fmla="*/ 0 w 748655"/>
              <a:gd name="connsiteY0" fmla="*/ 363985 h 6922720"/>
              <a:gd name="connsiteX1" fmla="*/ 352375 w 748655"/>
              <a:gd name="connsiteY1" fmla="*/ 3066426 h 6922720"/>
              <a:gd name="connsiteX2" fmla="*/ 657175 w 748655"/>
              <a:gd name="connsiteY2" fmla="*/ 2035 h 6922720"/>
              <a:gd name="connsiteX3" fmla="*/ 720080 w 748655"/>
              <a:gd name="connsiteY3" fmla="*/ 259210 h 6922720"/>
              <a:gd name="connsiteX4" fmla="*/ 733375 w 748655"/>
              <a:gd name="connsiteY4" fmla="*/ 354460 h 6922720"/>
              <a:gd name="connsiteX5" fmla="*/ 748655 w 748655"/>
              <a:gd name="connsiteY5" fmla="*/ 6726658 h 6922720"/>
              <a:gd name="connsiteX6" fmla="*/ 419050 w 748655"/>
              <a:gd name="connsiteY6" fmla="*/ 4358294 h 6922720"/>
              <a:gd name="connsiteX7" fmla="*/ 19050 w 748655"/>
              <a:gd name="connsiteY7" fmla="*/ 6707635 h 6922720"/>
              <a:gd name="connsiteX8" fmla="*/ 0 w 748655"/>
              <a:gd name="connsiteY8" fmla="*/ 363985 h 6922720"/>
              <a:gd name="connsiteX0" fmla="*/ 0 w 748655"/>
              <a:gd name="connsiteY0" fmla="*/ 363985 h 6886442"/>
              <a:gd name="connsiteX1" fmla="*/ 352375 w 748655"/>
              <a:gd name="connsiteY1" fmla="*/ 3066426 h 6886442"/>
              <a:gd name="connsiteX2" fmla="*/ 657175 w 748655"/>
              <a:gd name="connsiteY2" fmla="*/ 2035 h 6886442"/>
              <a:gd name="connsiteX3" fmla="*/ 720080 w 748655"/>
              <a:gd name="connsiteY3" fmla="*/ 259210 h 6886442"/>
              <a:gd name="connsiteX4" fmla="*/ 733375 w 748655"/>
              <a:gd name="connsiteY4" fmla="*/ 354460 h 6886442"/>
              <a:gd name="connsiteX5" fmla="*/ 748655 w 748655"/>
              <a:gd name="connsiteY5" fmla="*/ 6726658 h 6886442"/>
              <a:gd name="connsiteX6" fmla="*/ 390475 w 748655"/>
              <a:gd name="connsiteY6" fmla="*/ 3426166 h 6886442"/>
              <a:gd name="connsiteX7" fmla="*/ 19050 w 748655"/>
              <a:gd name="connsiteY7" fmla="*/ 6707635 h 6886442"/>
              <a:gd name="connsiteX8" fmla="*/ 0 w 748655"/>
              <a:gd name="connsiteY8" fmla="*/ 363985 h 6886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8655" h="6886442">
                <a:moveTo>
                  <a:pt x="0" y="363985"/>
                </a:moveTo>
                <a:cubicBezTo>
                  <a:pt x="55554" y="-802827"/>
                  <a:pt x="244433" y="3160088"/>
                  <a:pt x="352375" y="3066426"/>
                </a:cubicBezTo>
                <a:cubicBezTo>
                  <a:pt x="460317" y="2972764"/>
                  <a:pt x="595891" y="-90040"/>
                  <a:pt x="657175" y="2035"/>
                </a:cubicBezTo>
                <a:cubicBezTo>
                  <a:pt x="718459" y="94110"/>
                  <a:pt x="666105" y="224285"/>
                  <a:pt x="720080" y="259210"/>
                </a:cubicBezTo>
                <a:cubicBezTo>
                  <a:pt x="718162" y="268735"/>
                  <a:pt x="735293" y="344935"/>
                  <a:pt x="733375" y="354460"/>
                </a:cubicBezTo>
                <a:cubicBezTo>
                  <a:pt x="735293" y="2472185"/>
                  <a:pt x="746737" y="4608933"/>
                  <a:pt x="748655" y="6726658"/>
                </a:cubicBezTo>
                <a:cubicBezTo>
                  <a:pt x="686743" y="7761742"/>
                  <a:pt x="512076" y="3429336"/>
                  <a:pt x="390475" y="3426166"/>
                </a:cubicBezTo>
                <a:cubicBezTo>
                  <a:pt x="268874" y="3422996"/>
                  <a:pt x="79367" y="7741131"/>
                  <a:pt x="19050" y="6707635"/>
                </a:cubicBezTo>
                <a:lnTo>
                  <a:pt x="0" y="363985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 w="514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1 Rectángulo"/>
          <p:cNvSpPr/>
          <p:nvPr/>
        </p:nvSpPr>
        <p:spPr>
          <a:xfrm>
            <a:off x="8163163" y="-35834"/>
            <a:ext cx="748655" cy="6896216"/>
          </a:xfrm>
          <a:custGeom>
            <a:avLst/>
            <a:gdLst>
              <a:gd name="connsiteX0" fmla="*/ 0 w 720080"/>
              <a:gd name="connsiteY0" fmla="*/ 0 h 6858000"/>
              <a:gd name="connsiteX1" fmla="*/ 720080 w 720080"/>
              <a:gd name="connsiteY1" fmla="*/ 0 h 6858000"/>
              <a:gd name="connsiteX2" fmla="*/ 720080 w 720080"/>
              <a:gd name="connsiteY2" fmla="*/ 6858000 h 6858000"/>
              <a:gd name="connsiteX3" fmla="*/ 0 w 720080"/>
              <a:gd name="connsiteY3" fmla="*/ 6858000 h 6858000"/>
              <a:gd name="connsiteX4" fmla="*/ 0 w 720080"/>
              <a:gd name="connsiteY4" fmla="*/ 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9130 w 739130"/>
              <a:gd name="connsiteY2" fmla="*/ 6858000 h 6858000"/>
              <a:gd name="connsiteX3" fmla="*/ 19050 w 739130"/>
              <a:gd name="connsiteY3" fmla="*/ 6858000 h 6858000"/>
              <a:gd name="connsiteX4" fmla="*/ 0 w 739130"/>
              <a:gd name="connsiteY4" fmla="*/ 514350 h 6858000"/>
              <a:gd name="connsiteX0" fmla="*/ 0 w 739130"/>
              <a:gd name="connsiteY0" fmla="*/ 514350 h 6858000"/>
              <a:gd name="connsiteX1" fmla="*/ 739130 w 739130"/>
              <a:gd name="connsiteY1" fmla="*/ 0 h 6858000"/>
              <a:gd name="connsiteX2" fmla="*/ 733375 w 739130"/>
              <a:gd name="connsiteY2" fmla="*/ 504825 h 6858000"/>
              <a:gd name="connsiteX3" fmla="*/ 739130 w 739130"/>
              <a:gd name="connsiteY3" fmla="*/ 6858000 h 6858000"/>
              <a:gd name="connsiteX4" fmla="*/ 19050 w 739130"/>
              <a:gd name="connsiteY4" fmla="*/ 6858000 h 6858000"/>
              <a:gd name="connsiteX5" fmla="*/ 0 w 739130"/>
              <a:gd name="connsiteY5" fmla="*/ 514350 h 6858000"/>
              <a:gd name="connsiteX0" fmla="*/ 0 w 739130"/>
              <a:gd name="connsiteY0" fmla="*/ 289761 h 6633411"/>
              <a:gd name="connsiteX1" fmla="*/ 720080 w 739130"/>
              <a:gd name="connsiteY1" fmla="*/ 184986 h 6633411"/>
              <a:gd name="connsiteX2" fmla="*/ 733375 w 739130"/>
              <a:gd name="connsiteY2" fmla="*/ 280236 h 6633411"/>
              <a:gd name="connsiteX3" fmla="*/ 739130 w 739130"/>
              <a:gd name="connsiteY3" fmla="*/ 6633411 h 6633411"/>
              <a:gd name="connsiteX4" fmla="*/ 19050 w 739130"/>
              <a:gd name="connsiteY4" fmla="*/ 6633411 h 6633411"/>
              <a:gd name="connsiteX5" fmla="*/ 0 w 739130"/>
              <a:gd name="connsiteY5" fmla="*/ 289761 h 6633411"/>
              <a:gd name="connsiteX0" fmla="*/ 0 w 739130"/>
              <a:gd name="connsiteY0" fmla="*/ 684623 h 7028273"/>
              <a:gd name="connsiteX1" fmla="*/ 647650 w 739130"/>
              <a:gd name="connsiteY1" fmla="*/ 122648 h 7028273"/>
              <a:gd name="connsiteX2" fmla="*/ 720080 w 739130"/>
              <a:gd name="connsiteY2" fmla="*/ 579848 h 7028273"/>
              <a:gd name="connsiteX3" fmla="*/ 733375 w 739130"/>
              <a:gd name="connsiteY3" fmla="*/ 675098 h 7028273"/>
              <a:gd name="connsiteX4" fmla="*/ 739130 w 739130"/>
              <a:gd name="connsiteY4" fmla="*/ 7028273 h 7028273"/>
              <a:gd name="connsiteX5" fmla="*/ 19050 w 739130"/>
              <a:gd name="connsiteY5" fmla="*/ 7028273 h 7028273"/>
              <a:gd name="connsiteX6" fmla="*/ 0 w 739130"/>
              <a:gd name="connsiteY6" fmla="*/ 684623 h 7028273"/>
              <a:gd name="connsiteX0" fmla="*/ 0 w 739130"/>
              <a:gd name="connsiteY0" fmla="*/ 566356 h 6910006"/>
              <a:gd name="connsiteX1" fmla="*/ 333325 w 739130"/>
              <a:gd name="connsiteY1" fmla="*/ 1395031 h 6910006"/>
              <a:gd name="connsiteX2" fmla="*/ 647650 w 739130"/>
              <a:gd name="connsiteY2" fmla="*/ 4381 h 6910006"/>
              <a:gd name="connsiteX3" fmla="*/ 720080 w 739130"/>
              <a:gd name="connsiteY3" fmla="*/ 461581 h 6910006"/>
              <a:gd name="connsiteX4" fmla="*/ 733375 w 739130"/>
              <a:gd name="connsiteY4" fmla="*/ 556831 h 6910006"/>
              <a:gd name="connsiteX5" fmla="*/ 739130 w 739130"/>
              <a:gd name="connsiteY5" fmla="*/ 6910006 h 6910006"/>
              <a:gd name="connsiteX6" fmla="*/ 19050 w 739130"/>
              <a:gd name="connsiteY6" fmla="*/ 6910006 h 6910006"/>
              <a:gd name="connsiteX7" fmla="*/ 0 w 739130"/>
              <a:gd name="connsiteY7" fmla="*/ 566356 h 6910006"/>
              <a:gd name="connsiteX0" fmla="*/ 0 w 739130"/>
              <a:gd name="connsiteY0" fmla="*/ 355245 h 6698895"/>
              <a:gd name="connsiteX1" fmla="*/ 333325 w 739130"/>
              <a:gd name="connsiteY1" fmla="*/ 1183920 h 6698895"/>
              <a:gd name="connsiteX2" fmla="*/ 657175 w 739130"/>
              <a:gd name="connsiteY2" fmla="*/ 50445 h 6698895"/>
              <a:gd name="connsiteX3" fmla="*/ 720080 w 739130"/>
              <a:gd name="connsiteY3" fmla="*/ 250470 h 6698895"/>
              <a:gd name="connsiteX4" fmla="*/ 733375 w 739130"/>
              <a:gd name="connsiteY4" fmla="*/ 345720 h 6698895"/>
              <a:gd name="connsiteX5" fmla="*/ 739130 w 739130"/>
              <a:gd name="connsiteY5" fmla="*/ 6698895 h 6698895"/>
              <a:gd name="connsiteX6" fmla="*/ 19050 w 739130"/>
              <a:gd name="connsiteY6" fmla="*/ 6698895 h 6698895"/>
              <a:gd name="connsiteX7" fmla="*/ 0 w 739130"/>
              <a:gd name="connsiteY7" fmla="*/ 355245 h 6698895"/>
              <a:gd name="connsiteX0" fmla="*/ 0 w 739130"/>
              <a:gd name="connsiteY0" fmla="*/ 367029 h 6710679"/>
              <a:gd name="connsiteX1" fmla="*/ 333325 w 739130"/>
              <a:gd name="connsiteY1" fmla="*/ 1195704 h 6710679"/>
              <a:gd name="connsiteX2" fmla="*/ 657175 w 739130"/>
              <a:gd name="connsiteY2" fmla="*/ 5079 h 6710679"/>
              <a:gd name="connsiteX3" fmla="*/ 720080 w 739130"/>
              <a:gd name="connsiteY3" fmla="*/ 262254 h 6710679"/>
              <a:gd name="connsiteX4" fmla="*/ 733375 w 739130"/>
              <a:gd name="connsiteY4" fmla="*/ 357504 h 6710679"/>
              <a:gd name="connsiteX5" fmla="*/ 739130 w 739130"/>
              <a:gd name="connsiteY5" fmla="*/ 6710679 h 6710679"/>
              <a:gd name="connsiteX6" fmla="*/ 19050 w 739130"/>
              <a:gd name="connsiteY6" fmla="*/ 6710679 h 6710679"/>
              <a:gd name="connsiteX7" fmla="*/ 0 w 739130"/>
              <a:gd name="connsiteY7" fmla="*/ 367029 h 6710679"/>
              <a:gd name="connsiteX0" fmla="*/ 0 w 748655"/>
              <a:gd name="connsiteY0" fmla="*/ 367029 h 6729702"/>
              <a:gd name="connsiteX1" fmla="*/ 333325 w 748655"/>
              <a:gd name="connsiteY1" fmla="*/ 1195704 h 6729702"/>
              <a:gd name="connsiteX2" fmla="*/ 657175 w 748655"/>
              <a:gd name="connsiteY2" fmla="*/ 5079 h 6729702"/>
              <a:gd name="connsiteX3" fmla="*/ 720080 w 748655"/>
              <a:gd name="connsiteY3" fmla="*/ 262254 h 6729702"/>
              <a:gd name="connsiteX4" fmla="*/ 733375 w 748655"/>
              <a:gd name="connsiteY4" fmla="*/ 357504 h 6729702"/>
              <a:gd name="connsiteX5" fmla="*/ 748655 w 748655"/>
              <a:gd name="connsiteY5" fmla="*/ 6729702 h 6729702"/>
              <a:gd name="connsiteX6" fmla="*/ 19050 w 748655"/>
              <a:gd name="connsiteY6" fmla="*/ 6710679 h 6729702"/>
              <a:gd name="connsiteX7" fmla="*/ 0 w 748655"/>
              <a:gd name="connsiteY7" fmla="*/ 367029 h 6729702"/>
              <a:gd name="connsiteX0" fmla="*/ 0 w 748655"/>
              <a:gd name="connsiteY0" fmla="*/ 367029 h 6729702"/>
              <a:gd name="connsiteX1" fmla="*/ 333325 w 748655"/>
              <a:gd name="connsiteY1" fmla="*/ 1195704 h 6729702"/>
              <a:gd name="connsiteX2" fmla="*/ 657175 w 748655"/>
              <a:gd name="connsiteY2" fmla="*/ 5079 h 6729702"/>
              <a:gd name="connsiteX3" fmla="*/ 720080 w 748655"/>
              <a:gd name="connsiteY3" fmla="*/ 262254 h 6729702"/>
              <a:gd name="connsiteX4" fmla="*/ 733375 w 748655"/>
              <a:gd name="connsiteY4" fmla="*/ 357504 h 6729702"/>
              <a:gd name="connsiteX5" fmla="*/ 748655 w 748655"/>
              <a:gd name="connsiteY5" fmla="*/ 6729702 h 6729702"/>
              <a:gd name="connsiteX6" fmla="*/ 19050 w 748655"/>
              <a:gd name="connsiteY6" fmla="*/ 6710679 h 6729702"/>
              <a:gd name="connsiteX7" fmla="*/ 0 w 748655"/>
              <a:gd name="connsiteY7" fmla="*/ 367029 h 6729702"/>
              <a:gd name="connsiteX0" fmla="*/ 0 w 748655"/>
              <a:gd name="connsiteY0" fmla="*/ 367029 h 6925764"/>
              <a:gd name="connsiteX1" fmla="*/ 333325 w 748655"/>
              <a:gd name="connsiteY1" fmla="*/ 1195704 h 6925764"/>
              <a:gd name="connsiteX2" fmla="*/ 657175 w 748655"/>
              <a:gd name="connsiteY2" fmla="*/ 5079 h 6925764"/>
              <a:gd name="connsiteX3" fmla="*/ 720080 w 748655"/>
              <a:gd name="connsiteY3" fmla="*/ 262254 h 6925764"/>
              <a:gd name="connsiteX4" fmla="*/ 733375 w 748655"/>
              <a:gd name="connsiteY4" fmla="*/ 357504 h 6925764"/>
              <a:gd name="connsiteX5" fmla="*/ 748655 w 748655"/>
              <a:gd name="connsiteY5" fmla="*/ 6729702 h 6925764"/>
              <a:gd name="connsiteX6" fmla="*/ 419050 w 748655"/>
              <a:gd name="connsiteY6" fmla="*/ 4361338 h 6925764"/>
              <a:gd name="connsiteX7" fmla="*/ 19050 w 748655"/>
              <a:gd name="connsiteY7" fmla="*/ 6710679 h 6925764"/>
              <a:gd name="connsiteX8" fmla="*/ 0 w 748655"/>
              <a:gd name="connsiteY8" fmla="*/ 367029 h 6925764"/>
              <a:gd name="connsiteX0" fmla="*/ 0 w 748655"/>
              <a:gd name="connsiteY0" fmla="*/ 363985 h 6922720"/>
              <a:gd name="connsiteX1" fmla="*/ 352375 w 748655"/>
              <a:gd name="connsiteY1" fmla="*/ 3066426 h 6922720"/>
              <a:gd name="connsiteX2" fmla="*/ 657175 w 748655"/>
              <a:gd name="connsiteY2" fmla="*/ 2035 h 6922720"/>
              <a:gd name="connsiteX3" fmla="*/ 720080 w 748655"/>
              <a:gd name="connsiteY3" fmla="*/ 259210 h 6922720"/>
              <a:gd name="connsiteX4" fmla="*/ 733375 w 748655"/>
              <a:gd name="connsiteY4" fmla="*/ 354460 h 6922720"/>
              <a:gd name="connsiteX5" fmla="*/ 748655 w 748655"/>
              <a:gd name="connsiteY5" fmla="*/ 6726658 h 6922720"/>
              <a:gd name="connsiteX6" fmla="*/ 419050 w 748655"/>
              <a:gd name="connsiteY6" fmla="*/ 4358294 h 6922720"/>
              <a:gd name="connsiteX7" fmla="*/ 19050 w 748655"/>
              <a:gd name="connsiteY7" fmla="*/ 6707635 h 6922720"/>
              <a:gd name="connsiteX8" fmla="*/ 0 w 748655"/>
              <a:gd name="connsiteY8" fmla="*/ 363985 h 6922720"/>
              <a:gd name="connsiteX0" fmla="*/ 0 w 748655"/>
              <a:gd name="connsiteY0" fmla="*/ 363985 h 6886442"/>
              <a:gd name="connsiteX1" fmla="*/ 352375 w 748655"/>
              <a:gd name="connsiteY1" fmla="*/ 3066426 h 6886442"/>
              <a:gd name="connsiteX2" fmla="*/ 657175 w 748655"/>
              <a:gd name="connsiteY2" fmla="*/ 2035 h 6886442"/>
              <a:gd name="connsiteX3" fmla="*/ 720080 w 748655"/>
              <a:gd name="connsiteY3" fmla="*/ 259210 h 6886442"/>
              <a:gd name="connsiteX4" fmla="*/ 733375 w 748655"/>
              <a:gd name="connsiteY4" fmla="*/ 354460 h 6886442"/>
              <a:gd name="connsiteX5" fmla="*/ 748655 w 748655"/>
              <a:gd name="connsiteY5" fmla="*/ 6726658 h 6886442"/>
              <a:gd name="connsiteX6" fmla="*/ 390475 w 748655"/>
              <a:gd name="connsiteY6" fmla="*/ 3426166 h 6886442"/>
              <a:gd name="connsiteX7" fmla="*/ 19050 w 748655"/>
              <a:gd name="connsiteY7" fmla="*/ 6707635 h 6886442"/>
              <a:gd name="connsiteX8" fmla="*/ 0 w 748655"/>
              <a:gd name="connsiteY8" fmla="*/ 363985 h 6886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8655" h="6886442">
                <a:moveTo>
                  <a:pt x="0" y="363985"/>
                </a:moveTo>
                <a:cubicBezTo>
                  <a:pt x="55554" y="-802827"/>
                  <a:pt x="244433" y="3160088"/>
                  <a:pt x="352375" y="3066426"/>
                </a:cubicBezTo>
                <a:cubicBezTo>
                  <a:pt x="460317" y="2972764"/>
                  <a:pt x="595891" y="-90040"/>
                  <a:pt x="657175" y="2035"/>
                </a:cubicBezTo>
                <a:cubicBezTo>
                  <a:pt x="718459" y="94110"/>
                  <a:pt x="666105" y="224285"/>
                  <a:pt x="720080" y="259210"/>
                </a:cubicBezTo>
                <a:cubicBezTo>
                  <a:pt x="718162" y="268735"/>
                  <a:pt x="735293" y="344935"/>
                  <a:pt x="733375" y="354460"/>
                </a:cubicBezTo>
                <a:cubicBezTo>
                  <a:pt x="735293" y="2472185"/>
                  <a:pt x="746737" y="4608933"/>
                  <a:pt x="748655" y="6726658"/>
                </a:cubicBezTo>
                <a:cubicBezTo>
                  <a:pt x="686743" y="7761742"/>
                  <a:pt x="512076" y="3429336"/>
                  <a:pt x="390475" y="3426166"/>
                </a:cubicBezTo>
                <a:cubicBezTo>
                  <a:pt x="268874" y="3422996"/>
                  <a:pt x="79367" y="7741131"/>
                  <a:pt x="19050" y="6707635"/>
                </a:cubicBezTo>
                <a:lnTo>
                  <a:pt x="0" y="363985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 w="514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8" name="7 Imagen" descr="(Menorca) 029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-171400"/>
            <a:ext cx="9144000" cy="7128792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 DECODE" pitchFamily="2" charset="0"/>
              </a:rPr>
              <a:t>Diseño pps y Fotos  María  </a:t>
            </a:r>
            <a:endParaRPr lang="es-ES" sz="1400" dirty="0"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387891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Luna"/>
          <p:cNvSpPr/>
          <p:nvPr/>
        </p:nvSpPr>
        <p:spPr>
          <a:xfrm rot="8633765">
            <a:off x="-445759" y="3638732"/>
            <a:ext cx="7488832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Luna"/>
          <p:cNvSpPr/>
          <p:nvPr/>
        </p:nvSpPr>
        <p:spPr>
          <a:xfrm rot="12966235" flipH="1">
            <a:off x="1974176" y="3566725"/>
            <a:ext cx="7488832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Luna"/>
          <p:cNvSpPr/>
          <p:nvPr/>
        </p:nvSpPr>
        <p:spPr>
          <a:xfrm rot="8633765" flipH="1" flipV="1">
            <a:off x="2146529" y="1838532"/>
            <a:ext cx="7488832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Luna"/>
          <p:cNvSpPr/>
          <p:nvPr/>
        </p:nvSpPr>
        <p:spPr>
          <a:xfrm rot="12989676">
            <a:off x="-457312" y="1787406"/>
            <a:ext cx="7488832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6" name="5 Imagen" descr="(Menorca) 039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 DECODE" pitchFamily="2" charset="0"/>
              </a:rPr>
              <a:t>Diseño pps y Fotos  María  </a:t>
            </a:r>
            <a:endParaRPr lang="es-ES" sz="1400" dirty="0"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699860"/>
      </p:ext>
    </p:extLst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 rot="872105">
            <a:off x="281332" y="4262500"/>
            <a:ext cx="2016225" cy="2693181"/>
            <a:chOff x="3779912" y="1974398"/>
            <a:chExt cx="2016225" cy="2693181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effectLst>
            <a:glow>
              <a:schemeClr val="accent1"/>
            </a:glow>
          </a:effectLst>
        </p:grpSpPr>
        <p:grpSp>
          <p:nvGrpSpPr>
            <p:cNvPr id="8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14" name="13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6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9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10" name="9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10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11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12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8" name="17 Grupo"/>
          <p:cNvGrpSpPr/>
          <p:nvPr/>
        </p:nvGrpSpPr>
        <p:grpSpPr>
          <a:xfrm rot="843674">
            <a:off x="242709" y="2958728"/>
            <a:ext cx="2016225" cy="2693181"/>
            <a:chOff x="3779912" y="1974398"/>
            <a:chExt cx="2016225" cy="2693181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effectLst>
            <a:glow>
              <a:schemeClr val="accent1"/>
            </a:glow>
          </a:effectLst>
        </p:grpSpPr>
        <p:grpSp>
          <p:nvGrpSpPr>
            <p:cNvPr id="19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25" name="2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0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21" name="2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2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2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4" name="2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29" name="28 Grupo"/>
          <p:cNvGrpSpPr/>
          <p:nvPr/>
        </p:nvGrpSpPr>
        <p:grpSpPr>
          <a:xfrm rot="288731">
            <a:off x="87168" y="1880328"/>
            <a:ext cx="2016225" cy="2693181"/>
            <a:chOff x="3779912" y="1974398"/>
            <a:chExt cx="2016225" cy="2693181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effectLst>
            <a:glow>
              <a:schemeClr val="accent1"/>
            </a:glow>
          </a:effectLst>
        </p:grpSpPr>
        <p:grpSp>
          <p:nvGrpSpPr>
            <p:cNvPr id="30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36" name="35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8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9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1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32" name="31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3" name="3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3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3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0" name="39 Grupo"/>
          <p:cNvGrpSpPr/>
          <p:nvPr/>
        </p:nvGrpSpPr>
        <p:grpSpPr>
          <a:xfrm rot="288731">
            <a:off x="109518" y="755372"/>
            <a:ext cx="2016225" cy="2693181"/>
            <a:chOff x="3779912" y="1974398"/>
            <a:chExt cx="2016225" cy="2693181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effectLst>
            <a:glow>
              <a:schemeClr val="accent1"/>
            </a:glow>
          </a:effectLst>
        </p:grpSpPr>
        <p:grpSp>
          <p:nvGrpSpPr>
            <p:cNvPr id="41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47" name="46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9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2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43" name="42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43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44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45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51" name="50 Grupo"/>
          <p:cNvGrpSpPr/>
          <p:nvPr/>
        </p:nvGrpSpPr>
        <p:grpSpPr>
          <a:xfrm rot="288731">
            <a:off x="116229" y="-550461"/>
            <a:ext cx="2016225" cy="2693181"/>
            <a:chOff x="3779912" y="1974398"/>
            <a:chExt cx="2016225" cy="2693181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effectLst>
            <a:glow>
              <a:schemeClr val="accent1"/>
            </a:glow>
          </a:effectLst>
        </p:grpSpPr>
        <p:grpSp>
          <p:nvGrpSpPr>
            <p:cNvPr id="52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58" name="57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1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3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54" name="53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5" name="54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55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56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64" name="63 Grupo"/>
          <p:cNvGrpSpPr/>
          <p:nvPr/>
        </p:nvGrpSpPr>
        <p:grpSpPr>
          <a:xfrm rot="20727895" flipH="1">
            <a:off x="7009791" y="4234304"/>
            <a:ext cx="2016225" cy="2693181"/>
            <a:chOff x="3779912" y="1974398"/>
            <a:chExt cx="2016225" cy="2693181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effectLst>
            <a:glow>
              <a:schemeClr val="accent1"/>
            </a:glow>
          </a:effectLst>
        </p:grpSpPr>
        <p:grpSp>
          <p:nvGrpSpPr>
            <p:cNvPr id="109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115" name="11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10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111" name="11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2" name="11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3" name="11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4" name="11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65" name="64 Grupo"/>
          <p:cNvGrpSpPr/>
          <p:nvPr/>
        </p:nvGrpSpPr>
        <p:grpSpPr>
          <a:xfrm rot="20756326" flipH="1">
            <a:off x="6830838" y="3194624"/>
            <a:ext cx="2016225" cy="2693181"/>
            <a:chOff x="3779912" y="1974398"/>
            <a:chExt cx="2016225" cy="2693181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effectLst>
            <a:glow>
              <a:schemeClr val="accent1"/>
            </a:glow>
          </a:effectLst>
        </p:grpSpPr>
        <p:grpSp>
          <p:nvGrpSpPr>
            <p:cNvPr id="99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105" name="10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00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101" name="10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2" name="10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3" name="10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4" name="10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66" name="65 Grupo"/>
          <p:cNvGrpSpPr/>
          <p:nvPr/>
        </p:nvGrpSpPr>
        <p:grpSpPr>
          <a:xfrm rot="21311269" flipH="1">
            <a:off x="6923814" y="1954104"/>
            <a:ext cx="2016225" cy="2693181"/>
            <a:chOff x="3779912" y="1974398"/>
            <a:chExt cx="2016225" cy="2693181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effectLst>
            <a:glow>
              <a:schemeClr val="accent1"/>
            </a:glow>
          </a:effectLst>
        </p:grpSpPr>
        <p:grpSp>
          <p:nvGrpSpPr>
            <p:cNvPr id="89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95" name="9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90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91" name="9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2" name="9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3" name="9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4" name="9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67" name="66 Grupo"/>
          <p:cNvGrpSpPr/>
          <p:nvPr/>
        </p:nvGrpSpPr>
        <p:grpSpPr>
          <a:xfrm rot="21311269" flipH="1">
            <a:off x="6984018" y="755892"/>
            <a:ext cx="2016225" cy="2693181"/>
            <a:chOff x="3779912" y="1974398"/>
            <a:chExt cx="2016225" cy="2693181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effectLst>
            <a:glow>
              <a:schemeClr val="accent1"/>
            </a:glow>
          </a:effectLst>
        </p:grpSpPr>
        <p:grpSp>
          <p:nvGrpSpPr>
            <p:cNvPr id="79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85" name="8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80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81" name="8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2" name="8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3" name="8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4" name="8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68" name="67 Grupo"/>
          <p:cNvGrpSpPr/>
          <p:nvPr/>
        </p:nvGrpSpPr>
        <p:grpSpPr>
          <a:xfrm rot="21311269" flipH="1">
            <a:off x="7018371" y="-472667"/>
            <a:ext cx="2016225" cy="2693181"/>
            <a:chOff x="3779912" y="1974398"/>
            <a:chExt cx="2016225" cy="2693181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effectLst>
            <a:glow>
              <a:schemeClr val="accent1"/>
            </a:glow>
          </a:effectLst>
        </p:grpSpPr>
        <p:grpSp>
          <p:nvGrpSpPr>
            <p:cNvPr id="69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75" name="7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70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71" name="7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2" name="7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3" name="7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4" name="7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120" name="119 Imagen" descr="(Menorca) 040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118 CuadroTexto"/>
          <p:cNvSpPr txBox="1"/>
          <p:nvPr/>
        </p:nvSpPr>
        <p:spPr>
          <a:xfrm>
            <a:off x="5796136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3224217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7" presetClass="entr" presetSubtype="1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8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8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Anillo"/>
          <p:cNvSpPr/>
          <p:nvPr/>
        </p:nvSpPr>
        <p:spPr>
          <a:xfrm>
            <a:off x="150589" y="2348880"/>
            <a:ext cx="3106256" cy="2356470"/>
          </a:xfrm>
          <a:prstGeom prst="donut">
            <a:avLst>
              <a:gd name="adj" fmla="val 117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0589" y="2348880"/>
            <a:ext cx="3106256" cy="2356470"/>
          </a:xfrm>
          <a:prstGeom prst="donut">
            <a:avLst>
              <a:gd name="adj" fmla="val 117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763688" y="2348880"/>
            <a:ext cx="3106256" cy="2356470"/>
          </a:xfrm>
          <a:prstGeom prst="donut">
            <a:avLst>
              <a:gd name="adj" fmla="val 117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774007" y="2348880"/>
            <a:ext cx="3106256" cy="2356470"/>
          </a:xfrm>
          <a:prstGeom prst="donut">
            <a:avLst>
              <a:gd name="adj" fmla="val 117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79912" y="2348880"/>
            <a:ext cx="3106256" cy="2356470"/>
          </a:xfrm>
          <a:prstGeom prst="donut">
            <a:avLst>
              <a:gd name="adj" fmla="val 117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97474" y="2359571"/>
            <a:ext cx="3106256" cy="2356470"/>
          </a:xfrm>
          <a:prstGeom prst="donut">
            <a:avLst>
              <a:gd name="adj" fmla="val 117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796136" y="2343150"/>
            <a:ext cx="3106256" cy="2356470"/>
          </a:xfrm>
          <a:prstGeom prst="donut">
            <a:avLst>
              <a:gd name="adj" fmla="val 117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804470" y="2359571"/>
            <a:ext cx="3106256" cy="2356470"/>
          </a:xfrm>
          <a:prstGeom prst="donut">
            <a:avLst>
              <a:gd name="adj" fmla="val 117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1" name="10 Imagen" descr="(Menorca) 04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17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68187"/>
      </p:ext>
    </p:extLst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0" dur="3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9" dur="3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8" dur="3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57" dur="3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6" dur="3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5" dur="3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29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10" grpId="0" animBg="1"/>
      <p:bldP spid="10" grpId="1" animBg="1"/>
      <p:bldP spid="10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44 Grupo"/>
          <p:cNvGrpSpPr/>
          <p:nvPr/>
        </p:nvGrpSpPr>
        <p:grpSpPr>
          <a:xfrm rot="871383">
            <a:off x="7224857" y="4968140"/>
            <a:ext cx="1915569" cy="1875621"/>
            <a:chOff x="2414497" y="2020584"/>
            <a:chExt cx="1391635" cy="1355626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grpSpPr>
        <p:sp>
          <p:nvSpPr>
            <p:cNvPr id="4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55" name="54 Grupo"/>
          <p:cNvGrpSpPr/>
          <p:nvPr/>
        </p:nvGrpSpPr>
        <p:grpSpPr>
          <a:xfrm rot="871383">
            <a:off x="7211095" y="3246329"/>
            <a:ext cx="1915569" cy="1875621"/>
            <a:chOff x="2414497" y="2020584"/>
            <a:chExt cx="1391635" cy="1355626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grpSpPr>
        <p:sp>
          <p:nvSpPr>
            <p:cNvPr id="5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60" name="59 Grupo"/>
          <p:cNvGrpSpPr/>
          <p:nvPr/>
        </p:nvGrpSpPr>
        <p:grpSpPr>
          <a:xfrm rot="871383">
            <a:off x="7197333" y="1606088"/>
            <a:ext cx="1915569" cy="1875621"/>
            <a:chOff x="2414497" y="2020584"/>
            <a:chExt cx="1391635" cy="1355626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grpSpPr>
        <p:sp>
          <p:nvSpPr>
            <p:cNvPr id="61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2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3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4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65" name="64 Grupo"/>
          <p:cNvGrpSpPr/>
          <p:nvPr/>
        </p:nvGrpSpPr>
        <p:grpSpPr>
          <a:xfrm rot="871383">
            <a:off x="7244818" y="2664"/>
            <a:ext cx="1915569" cy="1875621"/>
            <a:chOff x="2414497" y="2020584"/>
            <a:chExt cx="1391635" cy="1355626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grpSpPr>
        <p:sp>
          <p:nvSpPr>
            <p:cNvPr id="6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70" name="69 Grupo"/>
          <p:cNvGrpSpPr/>
          <p:nvPr/>
        </p:nvGrpSpPr>
        <p:grpSpPr>
          <a:xfrm rot="871383">
            <a:off x="24046" y="4934724"/>
            <a:ext cx="1915569" cy="1875621"/>
            <a:chOff x="2414497" y="2020584"/>
            <a:chExt cx="1391635" cy="1355626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grpSpPr>
        <p:sp>
          <p:nvSpPr>
            <p:cNvPr id="71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2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3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4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85" name="84 Grupo"/>
          <p:cNvGrpSpPr/>
          <p:nvPr/>
        </p:nvGrpSpPr>
        <p:grpSpPr>
          <a:xfrm rot="871383">
            <a:off x="44025" y="3212912"/>
            <a:ext cx="1915569" cy="1875621"/>
            <a:chOff x="2414497" y="2020584"/>
            <a:chExt cx="1391635" cy="1355626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grpSpPr>
        <p:sp>
          <p:nvSpPr>
            <p:cNvPr id="8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90" name="89 Grupo"/>
          <p:cNvGrpSpPr/>
          <p:nvPr/>
        </p:nvGrpSpPr>
        <p:grpSpPr>
          <a:xfrm rot="871383">
            <a:off x="44025" y="1530004"/>
            <a:ext cx="1915569" cy="1875621"/>
            <a:chOff x="2414497" y="2020584"/>
            <a:chExt cx="1391635" cy="1355626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grpSpPr>
        <p:sp>
          <p:nvSpPr>
            <p:cNvPr id="91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2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3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4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95" name="94 Grupo"/>
          <p:cNvGrpSpPr/>
          <p:nvPr/>
        </p:nvGrpSpPr>
        <p:grpSpPr>
          <a:xfrm rot="871383">
            <a:off x="30258" y="-30753"/>
            <a:ext cx="1915569" cy="1875621"/>
            <a:chOff x="2414497" y="2020584"/>
            <a:chExt cx="1391635" cy="1355626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grpSpPr>
        <p:sp>
          <p:nvSpPr>
            <p:cNvPr id="9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pic>
        <p:nvPicPr>
          <p:cNvPr id="43" name="42 Imagen" descr="(Menorca) 052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2013169" y="-42049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43 CuadroTexto"/>
          <p:cNvSpPr txBox="1"/>
          <p:nvPr/>
        </p:nvSpPr>
        <p:spPr>
          <a:xfrm>
            <a:off x="5796136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609767"/>
      </p:ext>
    </p:ext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2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2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2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2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heurón"/>
          <p:cNvSpPr/>
          <p:nvPr/>
        </p:nvSpPr>
        <p:spPr>
          <a:xfrm rot="10800000">
            <a:off x="4572000" y="-63805"/>
            <a:ext cx="4356484" cy="6872259"/>
          </a:xfrm>
          <a:prstGeom prst="chevron">
            <a:avLst>
              <a:gd name="adj" fmla="val 89774"/>
            </a:avLst>
          </a:prstGeom>
          <a:gradFill>
            <a:gsLst>
              <a:gs pos="51000">
                <a:srgbClr val="D2CB6C">
                  <a:lumMod val="60000"/>
                  <a:lumOff val="40000"/>
                </a:srgbClr>
              </a:gs>
              <a:gs pos="13000">
                <a:srgbClr val="D2CB6C">
                  <a:lumMod val="60000"/>
                  <a:lumOff val="40000"/>
                </a:srgbClr>
              </a:gs>
              <a:gs pos="28000">
                <a:srgbClr val="675E47">
                  <a:lumMod val="60000"/>
                  <a:lumOff val="40000"/>
                </a:srgbClr>
              </a:gs>
              <a:gs pos="42999">
                <a:srgbClr val="B1A089">
                  <a:lumMod val="60000"/>
                  <a:lumOff val="40000"/>
                </a:srgbClr>
              </a:gs>
              <a:gs pos="58000">
                <a:srgbClr val="675E47">
                  <a:lumMod val="60000"/>
                  <a:lumOff val="40000"/>
                </a:srgbClr>
              </a:gs>
              <a:gs pos="72000">
                <a:srgbClr val="D2CB6C">
                  <a:lumMod val="75000"/>
                </a:srgbClr>
              </a:gs>
              <a:gs pos="87000">
                <a:srgbClr val="D2CB6C">
                  <a:lumMod val="60000"/>
                  <a:lumOff val="40000"/>
                </a:srgbClr>
              </a:gs>
              <a:gs pos="100000">
                <a:srgbClr val="FFA800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5292080" y="280635"/>
            <a:ext cx="3998169" cy="6148356"/>
          </a:xfrm>
          <a:prstGeom prst="chevron">
            <a:avLst>
              <a:gd name="adj" fmla="val 91682"/>
            </a:avLst>
          </a:prstGeom>
          <a:gradFill>
            <a:gsLst>
              <a:gs pos="51000">
                <a:srgbClr val="D2CB6C">
                  <a:lumMod val="60000"/>
                  <a:lumOff val="40000"/>
                </a:srgbClr>
              </a:gs>
              <a:gs pos="13000">
                <a:srgbClr val="D2CB6C">
                  <a:lumMod val="60000"/>
                  <a:lumOff val="40000"/>
                </a:srgbClr>
              </a:gs>
              <a:gs pos="28000">
                <a:srgbClr val="675E47">
                  <a:lumMod val="60000"/>
                  <a:lumOff val="40000"/>
                </a:srgbClr>
              </a:gs>
              <a:gs pos="42999">
                <a:srgbClr val="B1A089">
                  <a:lumMod val="60000"/>
                  <a:lumOff val="40000"/>
                </a:srgbClr>
              </a:gs>
              <a:gs pos="58000">
                <a:srgbClr val="675E47">
                  <a:lumMod val="60000"/>
                  <a:lumOff val="40000"/>
                </a:srgbClr>
              </a:gs>
              <a:gs pos="72000">
                <a:srgbClr val="D2CB6C">
                  <a:lumMod val="75000"/>
                </a:srgbClr>
              </a:gs>
              <a:gs pos="87000">
                <a:srgbClr val="D2CB6C">
                  <a:lumMod val="60000"/>
                  <a:lumOff val="40000"/>
                </a:srgbClr>
              </a:gs>
              <a:gs pos="100000">
                <a:srgbClr val="FFA800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5926672" y="648532"/>
            <a:ext cx="3441927" cy="5447583"/>
          </a:xfrm>
          <a:prstGeom prst="chevron">
            <a:avLst>
              <a:gd name="adj" fmla="val 92500"/>
            </a:avLst>
          </a:prstGeom>
          <a:gradFill>
            <a:gsLst>
              <a:gs pos="51000">
                <a:srgbClr val="D2CB6C">
                  <a:lumMod val="60000"/>
                  <a:lumOff val="40000"/>
                </a:srgbClr>
              </a:gs>
              <a:gs pos="13000">
                <a:srgbClr val="D2CB6C">
                  <a:lumMod val="60000"/>
                  <a:lumOff val="40000"/>
                </a:srgbClr>
              </a:gs>
              <a:gs pos="28000">
                <a:srgbClr val="675E47">
                  <a:lumMod val="60000"/>
                  <a:lumOff val="40000"/>
                </a:srgbClr>
              </a:gs>
              <a:gs pos="42999">
                <a:srgbClr val="B1A089">
                  <a:lumMod val="60000"/>
                  <a:lumOff val="40000"/>
                </a:srgbClr>
              </a:gs>
              <a:gs pos="58000">
                <a:srgbClr val="675E47">
                  <a:lumMod val="60000"/>
                  <a:lumOff val="40000"/>
                </a:srgbClr>
              </a:gs>
              <a:gs pos="72000">
                <a:srgbClr val="D2CB6C">
                  <a:lumMod val="75000"/>
                </a:srgbClr>
              </a:gs>
              <a:gs pos="87000">
                <a:srgbClr val="D2CB6C">
                  <a:lumMod val="60000"/>
                  <a:lumOff val="40000"/>
                </a:srgbClr>
              </a:gs>
              <a:gs pos="100000">
                <a:srgbClr val="FFA800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6478390" y="1196751"/>
            <a:ext cx="3043386" cy="4396468"/>
          </a:xfrm>
          <a:prstGeom prst="chevron">
            <a:avLst>
              <a:gd name="adj" fmla="val 91682"/>
            </a:avLst>
          </a:prstGeom>
          <a:gradFill>
            <a:gsLst>
              <a:gs pos="51000">
                <a:srgbClr val="D2CB6C">
                  <a:lumMod val="60000"/>
                  <a:lumOff val="40000"/>
                </a:srgbClr>
              </a:gs>
              <a:gs pos="13000">
                <a:srgbClr val="D2CB6C">
                  <a:lumMod val="60000"/>
                  <a:lumOff val="40000"/>
                </a:srgbClr>
              </a:gs>
              <a:gs pos="28000">
                <a:srgbClr val="675E47">
                  <a:lumMod val="60000"/>
                  <a:lumOff val="40000"/>
                </a:srgbClr>
              </a:gs>
              <a:gs pos="42999">
                <a:srgbClr val="B1A089">
                  <a:lumMod val="60000"/>
                  <a:lumOff val="40000"/>
                </a:srgbClr>
              </a:gs>
              <a:gs pos="58000">
                <a:srgbClr val="675E47">
                  <a:lumMod val="60000"/>
                  <a:lumOff val="40000"/>
                </a:srgbClr>
              </a:gs>
              <a:gs pos="72000">
                <a:srgbClr val="D2CB6C">
                  <a:lumMod val="75000"/>
                </a:srgbClr>
              </a:gs>
              <a:gs pos="87000">
                <a:srgbClr val="D2CB6C">
                  <a:lumMod val="60000"/>
                  <a:lumOff val="40000"/>
                </a:srgbClr>
              </a:gs>
              <a:gs pos="100000">
                <a:srgbClr val="FFA800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373263" y="2341483"/>
            <a:ext cx="1995336" cy="2168448"/>
          </a:xfrm>
          <a:prstGeom prst="chevron">
            <a:avLst>
              <a:gd name="adj" fmla="val 90339"/>
            </a:avLst>
          </a:prstGeom>
          <a:gradFill>
            <a:gsLst>
              <a:gs pos="51000">
                <a:srgbClr val="D2CB6C">
                  <a:lumMod val="60000"/>
                  <a:lumOff val="40000"/>
                </a:srgbClr>
              </a:gs>
              <a:gs pos="13000">
                <a:srgbClr val="D2CB6C">
                  <a:lumMod val="60000"/>
                  <a:lumOff val="40000"/>
                </a:srgbClr>
              </a:gs>
              <a:gs pos="28000">
                <a:srgbClr val="675E47">
                  <a:lumMod val="60000"/>
                  <a:lumOff val="40000"/>
                </a:srgbClr>
              </a:gs>
              <a:gs pos="42999">
                <a:srgbClr val="B1A089">
                  <a:lumMod val="60000"/>
                  <a:lumOff val="40000"/>
                </a:srgbClr>
              </a:gs>
              <a:gs pos="58000">
                <a:srgbClr val="675E47">
                  <a:lumMod val="60000"/>
                  <a:lumOff val="40000"/>
                </a:srgbClr>
              </a:gs>
              <a:gs pos="72000">
                <a:srgbClr val="D2CB6C">
                  <a:lumMod val="75000"/>
                </a:srgbClr>
              </a:gs>
              <a:gs pos="87000">
                <a:srgbClr val="D2CB6C">
                  <a:lumMod val="60000"/>
                  <a:lumOff val="40000"/>
                </a:srgbClr>
              </a:gs>
              <a:gs pos="100000">
                <a:srgbClr val="FFA800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7002415" y="1812054"/>
            <a:ext cx="2287834" cy="3225684"/>
          </a:xfrm>
          <a:prstGeom prst="chevron">
            <a:avLst>
              <a:gd name="adj" fmla="val 92227"/>
            </a:avLst>
          </a:prstGeom>
          <a:gradFill>
            <a:gsLst>
              <a:gs pos="51000">
                <a:srgbClr val="D2CB6C">
                  <a:lumMod val="60000"/>
                  <a:lumOff val="40000"/>
                </a:srgbClr>
              </a:gs>
              <a:gs pos="13000">
                <a:srgbClr val="D2CB6C">
                  <a:lumMod val="60000"/>
                  <a:lumOff val="40000"/>
                </a:srgbClr>
              </a:gs>
              <a:gs pos="28000">
                <a:srgbClr val="675E47">
                  <a:lumMod val="60000"/>
                  <a:lumOff val="40000"/>
                </a:srgbClr>
              </a:gs>
              <a:gs pos="42999">
                <a:srgbClr val="B1A089">
                  <a:lumMod val="60000"/>
                  <a:lumOff val="40000"/>
                </a:srgbClr>
              </a:gs>
              <a:gs pos="58000">
                <a:srgbClr val="675E47">
                  <a:lumMod val="60000"/>
                  <a:lumOff val="40000"/>
                </a:srgbClr>
              </a:gs>
              <a:gs pos="72000">
                <a:srgbClr val="D2CB6C">
                  <a:lumMod val="75000"/>
                </a:srgbClr>
              </a:gs>
              <a:gs pos="87000">
                <a:srgbClr val="D2CB6C">
                  <a:lumMod val="60000"/>
                  <a:lumOff val="40000"/>
                </a:srgbClr>
              </a:gs>
              <a:gs pos="100000">
                <a:srgbClr val="FFA800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 flipH="1">
            <a:off x="232284" y="-41145"/>
            <a:ext cx="4356484" cy="6872259"/>
          </a:xfrm>
          <a:prstGeom prst="chevron">
            <a:avLst>
              <a:gd name="adj" fmla="val 89774"/>
            </a:avLst>
          </a:prstGeom>
          <a:gradFill>
            <a:gsLst>
              <a:gs pos="51000">
                <a:srgbClr val="D2CB6C">
                  <a:lumMod val="60000"/>
                  <a:lumOff val="40000"/>
                </a:srgbClr>
              </a:gs>
              <a:gs pos="13000">
                <a:srgbClr val="D2CB6C">
                  <a:lumMod val="60000"/>
                  <a:lumOff val="40000"/>
                </a:srgbClr>
              </a:gs>
              <a:gs pos="28000">
                <a:srgbClr val="675E47">
                  <a:lumMod val="60000"/>
                  <a:lumOff val="40000"/>
                </a:srgbClr>
              </a:gs>
              <a:gs pos="42999">
                <a:srgbClr val="B1A089">
                  <a:lumMod val="60000"/>
                  <a:lumOff val="40000"/>
                </a:srgbClr>
              </a:gs>
              <a:gs pos="58000">
                <a:srgbClr val="675E47">
                  <a:lumMod val="60000"/>
                  <a:lumOff val="40000"/>
                </a:srgbClr>
              </a:gs>
              <a:gs pos="72000">
                <a:srgbClr val="D2CB6C">
                  <a:lumMod val="75000"/>
                </a:srgbClr>
              </a:gs>
              <a:gs pos="87000">
                <a:srgbClr val="D2CB6C">
                  <a:lumMod val="60000"/>
                  <a:lumOff val="40000"/>
                </a:srgbClr>
              </a:gs>
              <a:gs pos="100000">
                <a:srgbClr val="FFA800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 flipH="1">
            <a:off x="-129481" y="303295"/>
            <a:ext cx="3998169" cy="6148356"/>
          </a:xfrm>
          <a:prstGeom prst="chevron">
            <a:avLst>
              <a:gd name="adj" fmla="val 91682"/>
            </a:avLst>
          </a:prstGeom>
          <a:gradFill>
            <a:gsLst>
              <a:gs pos="51000">
                <a:srgbClr val="D2CB6C">
                  <a:lumMod val="60000"/>
                  <a:lumOff val="40000"/>
                </a:srgbClr>
              </a:gs>
              <a:gs pos="13000">
                <a:srgbClr val="D2CB6C">
                  <a:lumMod val="60000"/>
                  <a:lumOff val="40000"/>
                </a:srgbClr>
              </a:gs>
              <a:gs pos="28000">
                <a:srgbClr val="675E47">
                  <a:lumMod val="60000"/>
                  <a:lumOff val="40000"/>
                </a:srgbClr>
              </a:gs>
              <a:gs pos="42999">
                <a:srgbClr val="B1A089">
                  <a:lumMod val="60000"/>
                  <a:lumOff val="40000"/>
                </a:srgbClr>
              </a:gs>
              <a:gs pos="58000">
                <a:srgbClr val="675E47">
                  <a:lumMod val="60000"/>
                  <a:lumOff val="40000"/>
                </a:srgbClr>
              </a:gs>
              <a:gs pos="72000">
                <a:srgbClr val="D2CB6C">
                  <a:lumMod val="75000"/>
                </a:srgbClr>
              </a:gs>
              <a:gs pos="87000">
                <a:srgbClr val="D2CB6C">
                  <a:lumMod val="60000"/>
                  <a:lumOff val="40000"/>
                </a:srgbClr>
              </a:gs>
              <a:gs pos="100000">
                <a:srgbClr val="FFA800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 flipH="1">
            <a:off x="-207831" y="671192"/>
            <a:ext cx="3441927" cy="5447583"/>
          </a:xfrm>
          <a:prstGeom prst="chevron">
            <a:avLst>
              <a:gd name="adj" fmla="val 92500"/>
            </a:avLst>
          </a:prstGeom>
          <a:gradFill>
            <a:gsLst>
              <a:gs pos="51000">
                <a:srgbClr val="D2CB6C">
                  <a:lumMod val="60000"/>
                  <a:lumOff val="40000"/>
                </a:srgbClr>
              </a:gs>
              <a:gs pos="13000">
                <a:srgbClr val="D2CB6C">
                  <a:lumMod val="60000"/>
                  <a:lumOff val="40000"/>
                </a:srgbClr>
              </a:gs>
              <a:gs pos="28000">
                <a:srgbClr val="675E47">
                  <a:lumMod val="60000"/>
                  <a:lumOff val="40000"/>
                </a:srgbClr>
              </a:gs>
              <a:gs pos="42999">
                <a:srgbClr val="B1A089">
                  <a:lumMod val="60000"/>
                  <a:lumOff val="40000"/>
                </a:srgbClr>
              </a:gs>
              <a:gs pos="58000">
                <a:srgbClr val="675E47">
                  <a:lumMod val="60000"/>
                  <a:lumOff val="40000"/>
                </a:srgbClr>
              </a:gs>
              <a:gs pos="72000">
                <a:srgbClr val="D2CB6C">
                  <a:lumMod val="75000"/>
                </a:srgbClr>
              </a:gs>
              <a:gs pos="87000">
                <a:srgbClr val="D2CB6C">
                  <a:lumMod val="60000"/>
                  <a:lumOff val="40000"/>
                </a:srgbClr>
              </a:gs>
              <a:gs pos="100000">
                <a:srgbClr val="FFA800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 flipH="1">
            <a:off x="-361008" y="1219411"/>
            <a:ext cx="3043386" cy="4396468"/>
          </a:xfrm>
          <a:prstGeom prst="chevron">
            <a:avLst>
              <a:gd name="adj" fmla="val 91682"/>
            </a:avLst>
          </a:prstGeom>
          <a:gradFill>
            <a:gsLst>
              <a:gs pos="51000">
                <a:srgbClr val="D2CB6C">
                  <a:lumMod val="60000"/>
                  <a:lumOff val="40000"/>
                </a:srgbClr>
              </a:gs>
              <a:gs pos="13000">
                <a:srgbClr val="D2CB6C">
                  <a:lumMod val="60000"/>
                  <a:lumOff val="40000"/>
                </a:srgbClr>
              </a:gs>
              <a:gs pos="28000">
                <a:srgbClr val="675E47">
                  <a:lumMod val="60000"/>
                  <a:lumOff val="40000"/>
                </a:srgbClr>
              </a:gs>
              <a:gs pos="42999">
                <a:srgbClr val="B1A089">
                  <a:lumMod val="60000"/>
                  <a:lumOff val="40000"/>
                </a:srgbClr>
              </a:gs>
              <a:gs pos="58000">
                <a:srgbClr val="675E47">
                  <a:lumMod val="60000"/>
                  <a:lumOff val="40000"/>
                </a:srgbClr>
              </a:gs>
              <a:gs pos="72000">
                <a:srgbClr val="D2CB6C">
                  <a:lumMod val="75000"/>
                </a:srgbClr>
              </a:gs>
              <a:gs pos="87000">
                <a:srgbClr val="D2CB6C">
                  <a:lumMod val="60000"/>
                  <a:lumOff val="40000"/>
                </a:srgbClr>
              </a:gs>
              <a:gs pos="100000">
                <a:srgbClr val="FFA800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 flipH="1">
            <a:off x="-207831" y="2364143"/>
            <a:ext cx="1995336" cy="2168448"/>
          </a:xfrm>
          <a:prstGeom prst="chevron">
            <a:avLst>
              <a:gd name="adj" fmla="val 90339"/>
            </a:avLst>
          </a:prstGeom>
          <a:gradFill>
            <a:gsLst>
              <a:gs pos="51000">
                <a:srgbClr val="D2CB6C">
                  <a:lumMod val="60000"/>
                  <a:lumOff val="40000"/>
                </a:srgbClr>
              </a:gs>
              <a:gs pos="13000">
                <a:srgbClr val="D2CB6C">
                  <a:lumMod val="60000"/>
                  <a:lumOff val="40000"/>
                </a:srgbClr>
              </a:gs>
              <a:gs pos="28000">
                <a:srgbClr val="675E47">
                  <a:lumMod val="60000"/>
                  <a:lumOff val="40000"/>
                </a:srgbClr>
              </a:gs>
              <a:gs pos="42999">
                <a:srgbClr val="B1A089">
                  <a:lumMod val="60000"/>
                  <a:lumOff val="40000"/>
                </a:srgbClr>
              </a:gs>
              <a:gs pos="58000">
                <a:srgbClr val="675E47">
                  <a:lumMod val="60000"/>
                  <a:lumOff val="40000"/>
                </a:srgbClr>
              </a:gs>
              <a:gs pos="72000">
                <a:srgbClr val="D2CB6C">
                  <a:lumMod val="75000"/>
                </a:srgbClr>
              </a:gs>
              <a:gs pos="87000">
                <a:srgbClr val="D2CB6C">
                  <a:lumMod val="60000"/>
                  <a:lumOff val="40000"/>
                </a:srgbClr>
              </a:gs>
              <a:gs pos="100000">
                <a:srgbClr val="FFA800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 flipH="1">
            <a:off x="-129481" y="1834714"/>
            <a:ext cx="2287834" cy="3225684"/>
          </a:xfrm>
          <a:prstGeom prst="chevron">
            <a:avLst>
              <a:gd name="adj" fmla="val 92227"/>
            </a:avLst>
          </a:prstGeom>
          <a:gradFill>
            <a:gsLst>
              <a:gs pos="51000">
                <a:srgbClr val="D2CB6C">
                  <a:lumMod val="60000"/>
                  <a:lumOff val="40000"/>
                </a:srgbClr>
              </a:gs>
              <a:gs pos="13000">
                <a:srgbClr val="D2CB6C">
                  <a:lumMod val="60000"/>
                  <a:lumOff val="40000"/>
                </a:srgbClr>
              </a:gs>
              <a:gs pos="28000">
                <a:srgbClr val="675E47">
                  <a:lumMod val="60000"/>
                  <a:lumOff val="40000"/>
                </a:srgbClr>
              </a:gs>
              <a:gs pos="42999">
                <a:srgbClr val="B1A089">
                  <a:lumMod val="60000"/>
                  <a:lumOff val="40000"/>
                </a:srgbClr>
              </a:gs>
              <a:gs pos="58000">
                <a:srgbClr val="675E47">
                  <a:lumMod val="60000"/>
                  <a:lumOff val="40000"/>
                </a:srgbClr>
              </a:gs>
              <a:gs pos="72000">
                <a:srgbClr val="D2CB6C">
                  <a:lumMod val="75000"/>
                </a:srgbClr>
              </a:gs>
              <a:gs pos="87000">
                <a:srgbClr val="D2CB6C">
                  <a:lumMod val="60000"/>
                  <a:lumOff val="40000"/>
                </a:srgbClr>
              </a:gs>
              <a:gs pos="100000">
                <a:srgbClr val="FFA800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pic>
        <p:nvPicPr>
          <p:cNvPr id="19" name="18 Imagen" descr="(Menorca) 055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361008" y="-171400"/>
            <a:ext cx="9882784" cy="70294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19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 DECODE" pitchFamily="2" charset="0"/>
              </a:rPr>
              <a:t>Diseño pps y Fotos  María  </a:t>
            </a:r>
            <a:endParaRPr lang="es-ES" sz="1400" dirty="0"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945576"/>
      </p:ext>
    </p:extLst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Luna"/>
          <p:cNvSpPr/>
          <p:nvPr/>
        </p:nvSpPr>
        <p:spPr>
          <a:xfrm rot="3162005">
            <a:off x="2599734" y="-739036"/>
            <a:ext cx="1872208" cy="7531136"/>
          </a:xfrm>
          <a:prstGeom prst="moon">
            <a:avLst>
              <a:gd name="adj" fmla="val 20386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266700" dist="584200" dir="9000000" sx="46000" sy="46000" algn="ctr" rotWithShape="0">
              <a:schemeClr val="bg2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65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Luna"/>
          <p:cNvSpPr/>
          <p:nvPr/>
        </p:nvSpPr>
        <p:spPr>
          <a:xfrm rot="7626391">
            <a:off x="4971497" y="-706416"/>
            <a:ext cx="1872208" cy="7531136"/>
          </a:xfrm>
          <a:prstGeom prst="moon">
            <a:avLst>
              <a:gd name="adj" fmla="val 20386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292100" dist="558800" dir="9000000" sx="46000" sy="46000" algn="ctr" rotWithShape="0">
              <a:schemeClr val="bg2">
                <a:lumMod val="60000"/>
                <a:lumOff val="40000"/>
                <a:alpha val="43000"/>
              </a:schemeClr>
            </a:outerShdw>
          </a:effectLst>
          <a:scene3d>
            <a:camera prst="orthographicFront"/>
            <a:lightRig rig="threePt" dir="t"/>
          </a:scene3d>
          <a:sp3d>
            <a:bevelT w="165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Luna"/>
          <p:cNvSpPr/>
          <p:nvPr/>
        </p:nvSpPr>
        <p:spPr>
          <a:xfrm rot="3162005">
            <a:off x="4032580" y="317675"/>
            <a:ext cx="1872208" cy="6365188"/>
          </a:xfrm>
          <a:prstGeom prst="moon">
            <a:avLst>
              <a:gd name="adj" fmla="val 19945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266700" dist="571500" dir="9000000" sx="46000" sy="46000" algn="ctr" rotWithShape="0">
              <a:schemeClr val="bg2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65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Luna"/>
          <p:cNvSpPr/>
          <p:nvPr/>
        </p:nvSpPr>
        <p:spPr>
          <a:xfrm rot="7508601">
            <a:off x="3990223" y="326711"/>
            <a:ext cx="1872208" cy="6365188"/>
          </a:xfrm>
          <a:prstGeom prst="moon">
            <a:avLst>
              <a:gd name="adj" fmla="val 19945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266700" dist="571500" dir="9000000" sx="46000" sy="46000" algn="ctr" rotWithShape="0">
              <a:schemeClr val="bg2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65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7" name="6 Imagen" descr="(Menorca) 095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 DECODE" pitchFamily="2" charset="0"/>
              </a:rPr>
              <a:t>Diseño pps y Fotos  María  </a:t>
            </a:r>
            <a:endParaRPr lang="es-ES" sz="1400" dirty="0"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477332"/>
      </p:ext>
    </p:extLst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1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ruz"/>
          <p:cNvSpPr/>
          <p:nvPr/>
        </p:nvSpPr>
        <p:spPr>
          <a:xfrm>
            <a:off x="6498" y="0"/>
            <a:ext cx="2405261" cy="6813376"/>
          </a:xfrm>
          <a:prstGeom prst="plus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Cruz"/>
          <p:cNvSpPr/>
          <p:nvPr/>
        </p:nvSpPr>
        <p:spPr>
          <a:xfrm>
            <a:off x="6732240" y="1910"/>
            <a:ext cx="2395575" cy="6813376"/>
          </a:xfrm>
          <a:prstGeom prst="plus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Cruz"/>
          <p:cNvSpPr/>
          <p:nvPr/>
        </p:nvSpPr>
        <p:spPr>
          <a:xfrm>
            <a:off x="1050615" y="452078"/>
            <a:ext cx="2081225" cy="5913040"/>
          </a:xfrm>
          <a:prstGeom prst="plus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Cruz"/>
          <p:cNvSpPr/>
          <p:nvPr/>
        </p:nvSpPr>
        <p:spPr>
          <a:xfrm>
            <a:off x="6012160" y="431676"/>
            <a:ext cx="2071539" cy="5913040"/>
          </a:xfrm>
          <a:prstGeom prst="plus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Cruz"/>
          <p:cNvSpPr/>
          <p:nvPr/>
        </p:nvSpPr>
        <p:spPr>
          <a:xfrm>
            <a:off x="1889013" y="908720"/>
            <a:ext cx="1890899" cy="5176750"/>
          </a:xfrm>
          <a:prstGeom prst="plus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Cruz"/>
          <p:cNvSpPr/>
          <p:nvPr/>
        </p:nvSpPr>
        <p:spPr>
          <a:xfrm>
            <a:off x="5292081" y="799821"/>
            <a:ext cx="1953220" cy="5176750"/>
          </a:xfrm>
          <a:prstGeom prst="plus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Cruz"/>
          <p:cNvSpPr/>
          <p:nvPr/>
        </p:nvSpPr>
        <p:spPr>
          <a:xfrm>
            <a:off x="2712629" y="1157697"/>
            <a:ext cx="1776773" cy="4657464"/>
          </a:xfrm>
          <a:prstGeom prst="plus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Cruz"/>
          <p:cNvSpPr/>
          <p:nvPr/>
        </p:nvSpPr>
        <p:spPr>
          <a:xfrm>
            <a:off x="4489402" y="1127770"/>
            <a:ext cx="1779289" cy="4657464"/>
          </a:xfrm>
          <a:prstGeom prst="plus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1" name="10 Imagen" descr="(Menorca) 096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917113"/>
      </p:ext>
    </p:extLst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6" presetClass="entr" presetSubtype="2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o"/>
          <p:cNvSpPr/>
          <p:nvPr/>
        </p:nvSpPr>
        <p:spPr>
          <a:xfrm>
            <a:off x="1071538" y="928670"/>
            <a:ext cx="7143800" cy="5072098"/>
          </a:xfrm>
          <a:prstGeom prst="frame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878249" y="1750207"/>
            <a:ext cx="5572164" cy="3429024"/>
          </a:xfrm>
          <a:prstGeom prst="frame">
            <a:avLst>
              <a:gd name="adj1" fmla="val 18611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786050" y="2571744"/>
            <a:ext cx="3500462" cy="1785950"/>
          </a:xfrm>
          <a:prstGeom prst="frame">
            <a:avLst>
              <a:gd name="adj1" fmla="val 29278"/>
            </a:avLst>
          </a:prstGeom>
          <a:solidFill>
            <a:srgbClr val="002060"/>
          </a:soli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black"/>
              </a:solidFill>
            </a:endParaRPr>
          </a:p>
        </p:txBody>
      </p:sp>
      <p:pic>
        <p:nvPicPr>
          <p:cNvPr id="6" name="5 Imagen" descr="(Menorca) 098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4529" y="-1419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196674"/>
      </p:ext>
    </p:ext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5" presetClass="exit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5" presetClass="exit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heurón"/>
          <p:cNvSpPr/>
          <p:nvPr/>
        </p:nvSpPr>
        <p:spPr>
          <a:xfrm rot="10800000">
            <a:off x="4572000" y="-63805"/>
            <a:ext cx="4356484" cy="6872259"/>
          </a:xfrm>
          <a:prstGeom prst="chevron">
            <a:avLst>
              <a:gd name="adj" fmla="val 89774"/>
            </a:avLst>
          </a:prstGeom>
          <a:solidFill>
            <a:srgbClr val="00B0F0"/>
          </a:soli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5292080" y="280635"/>
            <a:ext cx="3998169" cy="6148356"/>
          </a:xfrm>
          <a:prstGeom prst="chevron">
            <a:avLst>
              <a:gd name="adj" fmla="val 91682"/>
            </a:avLst>
          </a:prstGeom>
          <a:solidFill>
            <a:srgbClr val="00B0F0"/>
          </a:soli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5926672" y="648532"/>
            <a:ext cx="3441927" cy="5447583"/>
          </a:xfrm>
          <a:prstGeom prst="chevron">
            <a:avLst>
              <a:gd name="adj" fmla="val 92500"/>
            </a:avLst>
          </a:prstGeom>
          <a:solidFill>
            <a:srgbClr val="00B0F0"/>
          </a:soli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6478390" y="1196751"/>
            <a:ext cx="3043386" cy="4396468"/>
          </a:xfrm>
          <a:prstGeom prst="chevron">
            <a:avLst>
              <a:gd name="adj" fmla="val 91682"/>
            </a:avLst>
          </a:prstGeom>
          <a:solidFill>
            <a:srgbClr val="00B0F0"/>
          </a:soli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373263" y="2341483"/>
            <a:ext cx="1995336" cy="2168448"/>
          </a:xfrm>
          <a:prstGeom prst="chevron">
            <a:avLst>
              <a:gd name="adj" fmla="val 90339"/>
            </a:avLst>
          </a:prstGeom>
          <a:solidFill>
            <a:srgbClr val="00B0F0"/>
          </a:soli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7002415" y="1812054"/>
            <a:ext cx="2287834" cy="3225684"/>
          </a:xfrm>
          <a:prstGeom prst="chevron">
            <a:avLst>
              <a:gd name="adj" fmla="val 92227"/>
            </a:avLst>
          </a:prstGeom>
          <a:solidFill>
            <a:srgbClr val="00B0F0"/>
          </a:soli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 flipH="1">
            <a:off x="232284" y="-41145"/>
            <a:ext cx="4356484" cy="6872259"/>
          </a:xfrm>
          <a:prstGeom prst="chevron">
            <a:avLst>
              <a:gd name="adj" fmla="val 89774"/>
            </a:avLst>
          </a:prstGeom>
          <a:solidFill>
            <a:srgbClr val="00B0F0"/>
          </a:soli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 flipH="1">
            <a:off x="-129481" y="303295"/>
            <a:ext cx="3998169" cy="6148356"/>
          </a:xfrm>
          <a:prstGeom prst="chevron">
            <a:avLst>
              <a:gd name="adj" fmla="val 91682"/>
            </a:avLst>
          </a:prstGeom>
          <a:solidFill>
            <a:srgbClr val="00B0F0"/>
          </a:soli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 flipH="1">
            <a:off x="-207831" y="671192"/>
            <a:ext cx="3441927" cy="5447583"/>
          </a:xfrm>
          <a:prstGeom prst="chevron">
            <a:avLst>
              <a:gd name="adj" fmla="val 92500"/>
            </a:avLst>
          </a:prstGeom>
          <a:solidFill>
            <a:srgbClr val="00B0F0"/>
          </a:soli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 flipH="1">
            <a:off x="-361008" y="1219411"/>
            <a:ext cx="3043386" cy="4396468"/>
          </a:xfrm>
          <a:prstGeom prst="chevron">
            <a:avLst>
              <a:gd name="adj" fmla="val 91682"/>
            </a:avLst>
          </a:prstGeom>
          <a:solidFill>
            <a:srgbClr val="00B0F0"/>
          </a:soli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 flipH="1">
            <a:off x="-207831" y="2364143"/>
            <a:ext cx="1995336" cy="2168448"/>
          </a:xfrm>
          <a:prstGeom prst="chevron">
            <a:avLst>
              <a:gd name="adj" fmla="val 90339"/>
            </a:avLst>
          </a:prstGeom>
          <a:solidFill>
            <a:srgbClr val="00B0F0"/>
          </a:soli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 flipH="1">
            <a:off x="-129481" y="1834714"/>
            <a:ext cx="2287834" cy="3225684"/>
          </a:xfrm>
          <a:prstGeom prst="chevron">
            <a:avLst>
              <a:gd name="adj" fmla="val 92227"/>
            </a:avLst>
          </a:prstGeom>
          <a:solidFill>
            <a:srgbClr val="00B0F0"/>
          </a:solidFill>
          <a:ln w="25400" cap="flat" cmpd="sng" algn="ctr">
            <a:noFill/>
            <a:prstDash val="solid"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srgbClr val="2F2B20"/>
              </a:solidFill>
            </a:endParaRPr>
          </a:p>
        </p:txBody>
      </p:sp>
      <p:pic>
        <p:nvPicPr>
          <p:cNvPr id="19" name="18 Imagen" descr="(Menorca) 103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19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 DECODE" pitchFamily="2" charset="0"/>
              </a:rPr>
              <a:t>Diseño pps y Fotos  María  </a:t>
            </a:r>
            <a:endParaRPr lang="es-ES" sz="1400" dirty="0"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655561"/>
      </p:ext>
    </p:extLst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28596" y="500042"/>
            <a:ext cx="2562226" cy="2928956"/>
          </a:xfrm>
          <a:prstGeom prst="rect">
            <a:avLst/>
          </a:prstGeom>
          <a:solidFill>
            <a:srgbClr val="EEECE1">
              <a:lumMod val="75000"/>
              <a:alpha val="80000"/>
            </a:srgb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28596" y="3429000"/>
            <a:ext cx="2562226" cy="2928956"/>
          </a:xfrm>
          <a:prstGeom prst="rect">
            <a:avLst/>
          </a:prstGeom>
          <a:solidFill>
            <a:srgbClr val="EEECE1">
              <a:lumMod val="75000"/>
              <a:alpha val="80000"/>
            </a:srgb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286116" y="500042"/>
            <a:ext cx="2571768" cy="2928956"/>
          </a:xfrm>
          <a:prstGeom prst="rect">
            <a:avLst/>
          </a:prstGeom>
          <a:solidFill>
            <a:srgbClr val="EEECE1">
              <a:lumMod val="75000"/>
              <a:alpha val="80000"/>
            </a:srgb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286116" y="3429000"/>
            <a:ext cx="2571768" cy="2928956"/>
          </a:xfrm>
          <a:prstGeom prst="rect">
            <a:avLst/>
          </a:prstGeom>
          <a:solidFill>
            <a:srgbClr val="EEECE1">
              <a:lumMod val="75000"/>
              <a:alpha val="80000"/>
            </a:srgb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215074" y="500042"/>
            <a:ext cx="2643206" cy="2928956"/>
          </a:xfrm>
          <a:prstGeom prst="rect">
            <a:avLst/>
          </a:prstGeom>
          <a:solidFill>
            <a:srgbClr val="EEECE1">
              <a:lumMod val="75000"/>
              <a:alpha val="80000"/>
            </a:srgb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215074" y="3429000"/>
            <a:ext cx="2643206" cy="2928956"/>
          </a:xfrm>
          <a:prstGeom prst="rect">
            <a:avLst/>
          </a:prstGeom>
          <a:solidFill>
            <a:srgbClr val="EEECE1">
              <a:lumMod val="75000"/>
              <a:alpha val="80000"/>
            </a:srgb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8 Imagen" descr="(Menorca) 112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-26166"/>
            <a:ext cx="9144000" cy="6858000"/>
          </a:xfrm>
          <a:prstGeom prst="rect">
            <a:avLst/>
          </a:prstGeom>
          <a:noFill/>
          <a:ln>
            <a:noFill/>
          </a:ln>
          <a:effectLst>
            <a:reflection stA="0" dir="5400000" sy="-100000" algn="bl" rotWithShape="0"/>
          </a:effectLst>
        </p:spPr>
      </p:pic>
      <p:sp>
        <p:nvSpPr>
          <p:cNvPr id="10" name="9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28363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heurón"/>
          <p:cNvSpPr/>
          <p:nvPr/>
        </p:nvSpPr>
        <p:spPr>
          <a:xfrm rot="5400000">
            <a:off x="1571604" y="-1143000"/>
            <a:ext cx="6000792" cy="9144000"/>
          </a:xfrm>
          <a:prstGeom prst="chevron">
            <a:avLst>
              <a:gd name="adj" fmla="val 6460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790944" y="-76224"/>
            <a:ext cx="1633550" cy="2357454"/>
          </a:xfrm>
          <a:prstGeom prst="chevron">
            <a:avLst>
              <a:gd name="adj" fmla="val 5198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2969407" y="-612009"/>
            <a:ext cx="3205186" cy="5286412"/>
          </a:xfrm>
          <a:prstGeom prst="chevron">
            <a:avLst>
              <a:gd name="adj" fmla="val 60085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pic>
        <p:nvPicPr>
          <p:cNvPr id="10" name="9 Imagen" descr="(Menorca) 11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19201" y="1217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CuadroTexto"/>
          <p:cNvSpPr txBox="1"/>
          <p:nvPr/>
        </p:nvSpPr>
        <p:spPr>
          <a:xfrm>
            <a:off x="107504" y="6237312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 DECODE" pitchFamily="2" charset="0"/>
              </a:rPr>
              <a:t>Diseño pps y Fotos  María  </a:t>
            </a:r>
            <a:endParaRPr lang="es-ES" sz="1400" dirty="0"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798685"/>
      </p:ext>
    </p:extLst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Luna"/>
          <p:cNvSpPr/>
          <p:nvPr/>
        </p:nvSpPr>
        <p:spPr>
          <a:xfrm flipH="1">
            <a:off x="0" y="428604"/>
            <a:ext cx="2643206" cy="5715040"/>
          </a:xfrm>
          <a:prstGeom prst="moon">
            <a:avLst/>
          </a:prstGeom>
          <a:solidFill>
            <a:srgbClr val="9BBB59">
              <a:lumMod val="75000"/>
              <a:alpha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Luna"/>
          <p:cNvSpPr/>
          <p:nvPr/>
        </p:nvSpPr>
        <p:spPr>
          <a:xfrm flipH="1">
            <a:off x="1785918" y="428604"/>
            <a:ext cx="2643206" cy="5715040"/>
          </a:xfrm>
          <a:prstGeom prst="moon">
            <a:avLst/>
          </a:prstGeom>
          <a:solidFill>
            <a:srgbClr val="9BBB59">
              <a:lumMod val="50000"/>
              <a:alpha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Luna"/>
          <p:cNvSpPr/>
          <p:nvPr/>
        </p:nvSpPr>
        <p:spPr>
          <a:xfrm flipH="1">
            <a:off x="3357554" y="500042"/>
            <a:ext cx="2643206" cy="5643602"/>
          </a:xfrm>
          <a:prstGeom prst="moon">
            <a:avLst/>
          </a:prstGeom>
          <a:solidFill>
            <a:srgbClr val="9BBB59">
              <a:lumMod val="75000"/>
              <a:alpha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Luna"/>
          <p:cNvSpPr/>
          <p:nvPr/>
        </p:nvSpPr>
        <p:spPr>
          <a:xfrm flipH="1">
            <a:off x="5000628" y="428604"/>
            <a:ext cx="2643206" cy="5715040"/>
          </a:xfrm>
          <a:prstGeom prst="moon">
            <a:avLst/>
          </a:prstGeom>
          <a:solidFill>
            <a:srgbClr val="9BBB59">
              <a:lumMod val="50000"/>
              <a:alpha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Luna"/>
          <p:cNvSpPr/>
          <p:nvPr/>
        </p:nvSpPr>
        <p:spPr>
          <a:xfrm flipH="1">
            <a:off x="6500794" y="428604"/>
            <a:ext cx="2643206" cy="5715040"/>
          </a:xfrm>
          <a:prstGeom prst="moon">
            <a:avLst/>
          </a:prstGeom>
          <a:solidFill>
            <a:srgbClr val="9BBB59">
              <a:lumMod val="75000"/>
              <a:alpha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-23462" y="0"/>
            <a:ext cx="9144000" cy="50004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500042"/>
            <a:ext cx="9144000" cy="500042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928670"/>
            <a:ext cx="9144000" cy="50004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1428736"/>
            <a:ext cx="9144000" cy="500042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1857364"/>
            <a:ext cx="9144000" cy="50004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2357406"/>
            <a:ext cx="9144000" cy="500042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2786034"/>
            <a:ext cx="9144000" cy="50004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3286100"/>
            <a:ext cx="9144000" cy="500042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3714776"/>
            <a:ext cx="9144000" cy="50004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4143380"/>
            <a:ext cx="9144000" cy="500042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4643446"/>
            <a:ext cx="9144000" cy="571504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5214950"/>
            <a:ext cx="9144000" cy="571504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5786454"/>
            <a:ext cx="9144000" cy="571504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pic>
        <p:nvPicPr>
          <p:cNvPr id="21" name="20 Imagen" descr="(Menorca) 159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</p:pic>
      <p:sp>
        <p:nvSpPr>
          <p:cNvPr id="20" name="19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 DECODE" pitchFamily="2" charset="0"/>
              </a:rPr>
              <a:t>Diseño pps y Fotos  María  </a:t>
            </a:r>
            <a:endParaRPr lang="es-ES" sz="1400" dirty="0"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628732"/>
      </p:ext>
    </p:extLst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27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Combinar"/>
          <p:cNvSpPr/>
          <p:nvPr/>
        </p:nvSpPr>
        <p:spPr>
          <a:xfrm rot="16200000">
            <a:off x="-1821693" y="2321729"/>
            <a:ext cx="6858001" cy="2214546"/>
          </a:xfrm>
          <a:prstGeom prst="flowChartMerge">
            <a:avLst/>
          </a:prstGeom>
          <a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endPos="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4" name="13 Combinar"/>
          <p:cNvSpPr/>
          <p:nvPr/>
        </p:nvSpPr>
        <p:spPr>
          <a:xfrm rot="16200000">
            <a:off x="-821561" y="2321728"/>
            <a:ext cx="6858001" cy="2214546"/>
          </a:xfrm>
          <a:prstGeom prst="flowChartMerg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endPos="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5" name="14 Combinar"/>
          <p:cNvSpPr/>
          <p:nvPr/>
        </p:nvSpPr>
        <p:spPr>
          <a:xfrm rot="16200000">
            <a:off x="321446" y="2321728"/>
            <a:ext cx="6858001" cy="2214546"/>
          </a:xfrm>
          <a:prstGeom prst="flowChartMerge">
            <a:avLst/>
          </a:prstGeom>
          <a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endPos="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6" name="15 Combinar"/>
          <p:cNvSpPr/>
          <p:nvPr/>
        </p:nvSpPr>
        <p:spPr>
          <a:xfrm rot="16200000">
            <a:off x="1464455" y="2321726"/>
            <a:ext cx="6858001" cy="2214546"/>
          </a:xfrm>
          <a:prstGeom prst="flowChartMerg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97000" endPos="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7" name="16 Combinar"/>
          <p:cNvSpPr/>
          <p:nvPr/>
        </p:nvSpPr>
        <p:spPr>
          <a:xfrm rot="16200000">
            <a:off x="2393148" y="2321728"/>
            <a:ext cx="6858001" cy="2214546"/>
          </a:xfrm>
          <a:prstGeom prst="flowChartMerge">
            <a:avLst/>
          </a:prstGeom>
          <a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endPos="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8" name="17 Combinar"/>
          <p:cNvSpPr/>
          <p:nvPr/>
        </p:nvSpPr>
        <p:spPr>
          <a:xfrm rot="16200000">
            <a:off x="3393280" y="2321728"/>
            <a:ext cx="6858001" cy="2214546"/>
          </a:xfrm>
          <a:prstGeom prst="flowChartMerg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endPos="2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9" name="18 Combinar"/>
          <p:cNvSpPr/>
          <p:nvPr/>
        </p:nvSpPr>
        <p:spPr>
          <a:xfrm rot="16200000">
            <a:off x="4607725" y="2321726"/>
            <a:ext cx="6858001" cy="2214546"/>
          </a:xfrm>
          <a:prstGeom prst="flowChartMerge">
            <a:avLst/>
          </a:prstGeom>
          <a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endPos="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pic>
        <p:nvPicPr>
          <p:cNvPr id="11" name="10 Imagen" descr="(Menorca) 160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-11293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 DECODE" pitchFamily="2" charset="0"/>
              </a:rPr>
              <a:t>Diseño pps y Fotos  María  </a:t>
            </a:r>
            <a:endParaRPr lang="es-ES" sz="1400" dirty="0"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227599"/>
      </p:ext>
    </p:extLst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edio marco"/>
          <p:cNvSpPr/>
          <p:nvPr/>
        </p:nvSpPr>
        <p:spPr>
          <a:xfrm>
            <a:off x="2339752" y="1268760"/>
            <a:ext cx="2232248" cy="2160240"/>
          </a:xfrm>
          <a:prstGeom prst="halfFrame">
            <a:avLst>
              <a:gd name="adj1" fmla="val 15484"/>
              <a:gd name="adj2" fmla="val 18543"/>
            </a:avLst>
          </a:prstGeom>
          <a:solidFill>
            <a:srgbClr val="C64847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contourW="12700" prstMaterial="translucentPowder">
            <a:bevelT w="171450" prst="hardEdge"/>
            <a:contourClr>
              <a:srgbClr val="F0AD00">
                <a:lumMod val="60000"/>
                <a:lumOff val="40000"/>
              </a:srgb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7" name="6 Medio marco"/>
          <p:cNvSpPr/>
          <p:nvPr/>
        </p:nvSpPr>
        <p:spPr>
          <a:xfrm flipH="1" flipV="1">
            <a:off x="4572000" y="3434144"/>
            <a:ext cx="2232248" cy="2160240"/>
          </a:xfrm>
          <a:prstGeom prst="halfFrame">
            <a:avLst>
              <a:gd name="adj1" fmla="val 15484"/>
              <a:gd name="adj2" fmla="val 18543"/>
            </a:avLst>
          </a:prstGeom>
          <a:solidFill>
            <a:srgbClr val="C64847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contourW="12700" prstMaterial="translucentPowder">
            <a:bevelT w="171450" prst="hardEdge"/>
            <a:contourClr>
              <a:srgbClr val="F0AD00">
                <a:lumMod val="60000"/>
                <a:lumOff val="40000"/>
              </a:srgb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8" name="7 Medio marco"/>
          <p:cNvSpPr/>
          <p:nvPr/>
        </p:nvSpPr>
        <p:spPr>
          <a:xfrm rot="5400000">
            <a:off x="4613444" y="1304764"/>
            <a:ext cx="2232248" cy="2160240"/>
          </a:xfrm>
          <a:prstGeom prst="halfFrame">
            <a:avLst>
              <a:gd name="adj1" fmla="val 15484"/>
              <a:gd name="adj2" fmla="val 18543"/>
            </a:avLst>
          </a:prstGeom>
          <a:solidFill>
            <a:srgbClr val="C64847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contourW="12700" prstMaterial="translucentPowder">
            <a:bevelT w="171450" prst="hardEdge"/>
            <a:contourClr>
              <a:srgbClr val="F0AD00">
                <a:lumMod val="60000"/>
                <a:lumOff val="40000"/>
              </a:srgb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2303748" y="3392996"/>
            <a:ext cx="2232248" cy="2160240"/>
          </a:xfrm>
          <a:prstGeom prst="halfFrame">
            <a:avLst>
              <a:gd name="adj1" fmla="val 15484"/>
              <a:gd name="adj2" fmla="val 18543"/>
            </a:avLst>
          </a:prstGeom>
          <a:solidFill>
            <a:srgbClr val="C64847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contourW="12700" prstMaterial="translucentPowder">
            <a:bevelT w="171450" prst="hardEdge"/>
            <a:contourClr>
              <a:srgbClr val="F0AD00">
                <a:lumMod val="60000"/>
                <a:lumOff val="40000"/>
              </a:srgb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10" name="9 Imagen" descr="(Menorca) 16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72007" y="-72008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CuadroTexto"/>
          <p:cNvSpPr txBox="1"/>
          <p:nvPr/>
        </p:nvSpPr>
        <p:spPr>
          <a:xfrm>
            <a:off x="7596336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prstClr val="white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570136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7320000" y="2602696"/>
            <a:ext cx="1806184" cy="1728192"/>
            <a:chOff x="1598254" y="1752545"/>
            <a:chExt cx="1806184" cy="1728192"/>
          </a:xfrm>
        </p:grpSpPr>
        <p:grpSp>
          <p:nvGrpSpPr>
            <p:cNvPr id="5" name="4 Grupo"/>
            <p:cNvGrpSpPr/>
            <p:nvPr/>
          </p:nvGrpSpPr>
          <p:grpSpPr>
            <a:xfrm>
              <a:off x="1598254" y="1752545"/>
              <a:ext cx="1806184" cy="1728192"/>
              <a:chOff x="965616" y="2708920"/>
              <a:chExt cx="1806184" cy="1728192"/>
            </a:xfrm>
          </p:grpSpPr>
          <p:sp>
            <p:nvSpPr>
              <p:cNvPr id="7" name="6 Marco"/>
              <p:cNvSpPr/>
              <p:nvPr/>
            </p:nvSpPr>
            <p:spPr>
              <a:xfrm>
                <a:off x="965616" y="2708920"/>
                <a:ext cx="1806184" cy="1728192"/>
              </a:xfrm>
              <a:prstGeom prst="frame">
                <a:avLst>
                  <a:gd name="adj1" fmla="val 5187"/>
                </a:avLst>
              </a:prstGeom>
              <a:noFill/>
              <a:ln w="6350" cap="flat" cmpd="sng" algn="ctr">
                <a:gradFill flip="none" rotWithShape="1">
                  <a:gsLst>
                    <a:gs pos="0">
                      <a:srgbClr val="000000"/>
                    </a:gs>
                    <a:gs pos="0">
                      <a:srgbClr val="0A128C"/>
                    </a:gs>
                    <a:gs pos="94000">
                      <a:srgbClr val="B177E8"/>
                    </a:gs>
                    <a:gs pos="76000">
                      <a:srgbClr val="181CC7">
                        <a:lumMod val="0"/>
                        <a:lumOff val="100000"/>
                        <a:alpha val="90000"/>
                      </a:srgbClr>
                    </a:gs>
                    <a:gs pos="97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_tradnl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8" name="7 Grupo"/>
              <p:cNvGrpSpPr/>
              <p:nvPr/>
            </p:nvGrpSpPr>
            <p:grpSpPr>
              <a:xfrm>
                <a:off x="1208223" y="2984065"/>
                <a:ext cx="1246308" cy="1165304"/>
                <a:chOff x="3026273" y="2630830"/>
                <a:chExt cx="1675037" cy="1566167"/>
              </a:xfrm>
            </p:grpSpPr>
            <p:grpSp>
              <p:nvGrpSpPr>
                <p:cNvPr id="9" name="8 Grupo"/>
                <p:cNvGrpSpPr/>
                <p:nvPr/>
              </p:nvGrpSpPr>
              <p:grpSpPr>
                <a:xfrm>
                  <a:off x="3229598" y="3480089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38" name="37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9" name="38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0" name="39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0" name="9 Grupo"/>
                <p:cNvGrpSpPr/>
                <p:nvPr/>
              </p:nvGrpSpPr>
              <p:grpSpPr>
                <a:xfrm rot="5554208">
                  <a:off x="3194394" y="2738825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35" name="34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6" name="35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7" name="36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1" name="10 Grupo"/>
                <p:cNvGrpSpPr/>
                <p:nvPr/>
              </p:nvGrpSpPr>
              <p:grpSpPr>
                <a:xfrm flipH="1" flipV="1">
                  <a:off x="3971906" y="2730289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32" name="31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3" name="32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4" name="33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2" name="11 Grupo"/>
                <p:cNvGrpSpPr/>
                <p:nvPr/>
              </p:nvGrpSpPr>
              <p:grpSpPr>
                <a:xfrm rot="5554208" flipH="1" flipV="1">
                  <a:off x="3987087" y="3505613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29" name="28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0" name="29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1" name="30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3" name="12 Grupo"/>
                <p:cNvGrpSpPr/>
                <p:nvPr/>
              </p:nvGrpSpPr>
              <p:grpSpPr>
                <a:xfrm rot="7941957">
                  <a:off x="3557259" y="2607672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26" name="25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7" name="26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8" name="27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4" name="13 Grupo"/>
                <p:cNvGrpSpPr/>
                <p:nvPr/>
              </p:nvGrpSpPr>
              <p:grpSpPr>
                <a:xfrm rot="7941957" flipH="1" flipV="1">
                  <a:off x="3631021" y="3623172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23" name="22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4" name="23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5" name="24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5" name="14 Grupo"/>
                <p:cNvGrpSpPr/>
                <p:nvPr/>
              </p:nvGrpSpPr>
              <p:grpSpPr>
                <a:xfrm rot="13341957">
                  <a:off x="4150643" y="3107580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20" name="19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1" name="20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2" name="21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6" name="15 Grupo"/>
                <p:cNvGrpSpPr/>
                <p:nvPr/>
              </p:nvGrpSpPr>
              <p:grpSpPr>
                <a:xfrm rot="2541957">
                  <a:off x="3026273" y="3139797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17" name="16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" name="17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9" name="18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</p:grpSp>
        </p:grpSp>
        <p:sp>
          <p:nvSpPr>
            <p:cNvPr id="6" name="5 Rombo"/>
            <p:cNvSpPr/>
            <p:nvPr/>
          </p:nvSpPr>
          <p:spPr>
            <a:xfrm>
              <a:off x="2395396" y="2536731"/>
              <a:ext cx="144016" cy="164414"/>
            </a:xfrm>
            <a:prstGeom prst="diamond">
              <a:avLst/>
            </a:prstGeom>
            <a:solidFill>
              <a:sysClr val="window" lastClr="FFFFFF">
                <a:alpha val="26000"/>
              </a:sysClr>
            </a:solidFill>
            <a:ln w="25400" cap="flat" cmpd="sng" algn="ctr">
              <a:noFill/>
              <a:prstDash val="solid"/>
            </a:ln>
            <a:effectLst>
              <a:glow rad="304800">
                <a:srgbClr val="4BACC6">
                  <a:lumMod val="20000"/>
                  <a:lumOff val="80000"/>
                  <a:alpha val="68000"/>
                </a:srgbClr>
              </a:glow>
              <a:softEdge rad="0"/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1" name="40 Grupo"/>
          <p:cNvGrpSpPr/>
          <p:nvPr/>
        </p:nvGrpSpPr>
        <p:grpSpPr>
          <a:xfrm>
            <a:off x="25600" y="2486783"/>
            <a:ext cx="1806184" cy="1728192"/>
            <a:chOff x="1598254" y="1752545"/>
            <a:chExt cx="1806184" cy="1728192"/>
          </a:xfrm>
        </p:grpSpPr>
        <p:grpSp>
          <p:nvGrpSpPr>
            <p:cNvPr id="42" name="41 Grupo"/>
            <p:cNvGrpSpPr/>
            <p:nvPr/>
          </p:nvGrpSpPr>
          <p:grpSpPr>
            <a:xfrm>
              <a:off x="1598254" y="1752545"/>
              <a:ext cx="1806184" cy="1728192"/>
              <a:chOff x="965616" y="2708920"/>
              <a:chExt cx="1806184" cy="1728192"/>
            </a:xfrm>
          </p:grpSpPr>
          <p:sp>
            <p:nvSpPr>
              <p:cNvPr id="44" name="43 Marco"/>
              <p:cNvSpPr/>
              <p:nvPr/>
            </p:nvSpPr>
            <p:spPr>
              <a:xfrm>
                <a:off x="965616" y="2708920"/>
                <a:ext cx="1806184" cy="1728192"/>
              </a:xfrm>
              <a:prstGeom prst="frame">
                <a:avLst>
                  <a:gd name="adj1" fmla="val 5187"/>
                </a:avLst>
              </a:prstGeom>
              <a:noFill/>
              <a:ln w="6350" cap="flat" cmpd="sng" algn="ctr">
                <a:gradFill flip="none" rotWithShape="1">
                  <a:gsLst>
                    <a:gs pos="0">
                      <a:srgbClr val="000000"/>
                    </a:gs>
                    <a:gs pos="0">
                      <a:srgbClr val="0A128C"/>
                    </a:gs>
                    <a:gs pos="94000">
                      <a:srgbClr val="B177E8"/>
                    </a:gs>
                    <a:gs pos="76000">
                      <a:srgbClr val="181CC7">
                        <a:lumMod val="0"/>
                        <a:lumOff val="100000"/>
                        <a:alpha val="90000"/>
                      </a:srgbClr>
                    </a:gs>
                    <a:gs pos="97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_tradnl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5" name="44 Grupo"/>
              <p:cNvGrpSpPr/>
              <p:nvPr/>
            </p:nvGrpSpPr>
            <p:grpSpPr>
              <a:xfrm>
                <a:off x="1208223" y="2984065"/>
                <a:ext cx="1246308" cy="1165304"/>
                <a:chOff x="3026273" y="2630830"/>
                <a:chExt cx="1675037" cy="1566167"/>
              </a:xfrm>
            </p:grpSpPr>
            <p:grpSp>
              <p:nvGrpSpPr>
                <p:cNvPr id="46" name="45 Grupo"/>
                <p:cNvGrpSpPr/>
                <p:nvPr/>
              </p:nvGrpSpPr>
              <p:grpSpPr>
                <a:xfrm>
                  <a:off x="3229598" y="3480089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75" name="74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76" name="75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77" name="76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47" name="46 Grupo"/>
                <p:cNvGrpSpPr/>
                <p:nvPr/>
              </p:nvGrpSpPr>
              <p:grpSpPr>
                <a:xfrm rot="5554208">
                  <a:off x="3194394" y="2738825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72" name="71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73" name="72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74" name="73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48" name="47 Grupo"/>
                <p:cNvGrpSpPr/>
                <p:nvPr/>
              </p:nvGrpSpPr>
              <p:grpSpPr>
                <a:xfrm flipH="1" flipV="1">
                  <a:off x="3971906" y="2730289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69" name="68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70" name="69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71" name="70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49" name="48 Grupo"/>
                <p:cNvGrpSpPr/>
                <p:nvPr/>
              </p:nvGrpSpPr>
              <p:grpSpPr>
                <a:xfrm rot="5554208" flipH="1" flipV="1">
                  <a:off x="3987087" y="3505613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66" name="65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7" name="66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8" name="67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50" name="49 Grupo"/>
                <p:cNvGrpSpPr/>
                <p:nvPr/>
              </p:nvGrpSpPr>
              <p:grpSpPr>
                <a:xfrm rot="7941957">
                  <a:off x="3557259" y="2607672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63" name="62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4" name="63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5" name="64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51" name="50 Grupo"/>
                <p:cNvGrpSpPr/>
                <p:nvPr/>
              </p:nvGrpSpPr>
              <p:grpSpPr>
                <a:xfrm rot="7941957" flipH="1" flipV="1">
                  <a:off x="3631021" y="3623172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60" name="59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1" name="60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2" name="61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52" name="51 Grupo"/>
                <p:cNvGrpSpPr/>
                <p:nvPr/>
              </p:nvGrpSpPr>
              <p:grpSpPr>
                <a:xfrm rot="13341957">
                  <a:off x="4150643" y="3107580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57" name="56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8" name="57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9" name="58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53" name="52 Grupo"/>
                <p:cNvGrpSpPr/>
                <p:nvPr/>
              </p:nvGrpSpPr>
              <p:grpSpPr>
                <a:xfrm rot="2541957">
                  <a:off x="3026273" y="3139797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54" name="53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5" name="54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6" name="55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</p:grpSp>
        </p:grpSp>
        <p:sp>
          <p:nvSpPr>
            <p:cNvPr id="43" name="42 Rombo"/>
            <p:cNvSpPr/>
            <p:nvPr/>
          </p:nvSpPr>
          <p:spPr>
            <a:xfrm>
              <a:off x="2395396" y="2536731"/>
              <a:ext cx="144016" cy="164414"/>
            </a:xfrm>
            <a:prstGeom prst="diamond">
              <a:avLst/>
            </a:prstGeom>
            <a:solidFill>
              <a:sysClr val="window" lastClr="FFFFFF">
                <a:alpha val="26000"/>
              </a:sysClr>
            </a:solidFill>
            <a:ln w="25400" cap="flat" cmpd="sng" algn="ctr">
              <a:noFill/>
              <a:prstDash val="solid"/>
            </a:ln>
            <a:effectLst>
              <a:glow rad="304800">
                <a:srgbClr val="4BACC6">
                  <a:lumMod val="20000"/>
                  <a:lumOff val="80000"/>
                  <a:alpha val="68000"/>
                </a:srgbClr>
              </a:glow>
              <a:softEdge rad="0"/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78" name="77 Grupo"/>
          <p:cNvGrpSpPr/>
          <p:nvPr/>
        </p:nvGrpSpPr>
        <p:grpSpPr>
          <a:xfrm>
            <a:off x="3707904" y="51871"/>
            <a:ext cx="1806184" cy="1728192"/>
            <a:chOff x="1598254" y="1752545"/>
            <a:chExt cx="1806184" cy="1728192"/>
          </a:xfrm>
        </p:grpSpPr>
        <p:grpSp>
          <p:nvGrpSpPr>
            <p:cNvPr id="79" name="78 Grupo"/>
            <p:cNvGrpSpPr/>
            <p:nvPr/>
          </p:nvGrpSpPr>
          <p:grpSpPr>
            <a:xfrm>
              <a:off x="1598254" y="1752545"/>
              <a:ext cx="1806184" cy="1728192"/>
              <a:chOff x="965616" y="2708920"/>
              <a:chExt cx="1806184" cy="1728192"/>
            </a:xfrm>
          </p:grpSpPr>
          <p:sp>
            <p:nvSpPr>
              <p:cNvPr id="81" name="80 Marco"/>
              <p:cNvSpPr/>
              <p:nvPr/>
            </p:nvSpPr>
            <p:spPr>
              <a:xfrm>
                <a:off x="965616" y="2708920"/>
                <a:ext cx="1806184" cy="1728192"/>
              </a:xfrm>
              <a:prstGeom prst="frame">
                <a:avLst>
                  <a:gd name="adj1" fmla="val 5187"/>
                </a:avLst>
              </a:prstGeom>
              <a:noFill/>
              <a:ln w="6350" cap="flat" cmpd="sng" algn="ctr">
                <a:gradFill flip="none" rotWithShape="1">
                  <a:gsLst>
                    <a:gs pos="0">
                      <a:srgbClr val="000000"/>
                    </a:gs>
                    <a:gs pos="0">
                      <a:srgbClr val="0A128C"/>
                    </a:gs>
                    <a:gs pos="94000">
                      <a:srgbClr val="B177E8"/>
                    </a:gs>
                    <a:gs pos="76000">
                      <a:srgbClr val="181CC7">
                        <a:lumMod val="0"/>
                        <a:lumOff val="100000"/>
                        <a:alpha val="90000"/>
                      </a:srgbClr>
                    </a:gs>
                    <a:gs pos="97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_tradnl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82" name="81 Grupo"/>
              <p:cNvGrpSpPr/>
              <p:nvPr/>
            </p:nvGrpSpPr>
            <p:grpSpPr>
              <a:xfrm>
                <a:off x="1208223" y="2984065"/>
                <a:ext cx="1246308" cy="1165304"/>
                <a:chOff x="3026273" y="2630830"/>
                <a:chExt cx="1675037" cy="1566167"/>
              </a:xfrm>
            </p:grpSpPr>
            <p:grpSp>
              <p:nvGrpSpPr>
                <p:cNvPr id="83" name="82 Grupo"/>
                <p:cNvGrpSpPr/>
                <p:nvPr/>
              </p:nvGrpSpPr>
              <p:grpSpPr>
                <a:xfrm>
                  <a:off x="3229598" y="3480089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112" name="111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13" name="112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14" name="113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84" name="83 Grupo"/>
                <p:cNvGrpSpPr/>
                <p:nvPr/>
              </p:nvGrpSpPr>
              <p:grpSpPr>
                <a:xfrm rot="5554208">
                  <a:off x="3194394" y="2738825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109" name="108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10" name="109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11" name="110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85" name="84 Grupo"/>
                <p:cNvGrpSpPr/>
                <p:nvPr/>
              </p:nvGrpSpPr>
              <p:grpSpPr>
                <a:xfrm flipH="1" flipV="1">
                  <a:off x="3971906" y="2730289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106" name="105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07" name="106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08" name="107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86" name="85 Grupo"/>
                <p:cNvGrpSpPr/>
                <p:nvPr/>
              </p:nvGrpSpPr>
              <p:grpSpPr>
                <a:xfrm rot="5554208" flipH="1" flipV="1">
                  <a:off x="3987087" y="3505613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103" name="102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04" name="103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05" name="104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87" name="86 Grupo"/>
                <p:cNvGrpSpPr/>
                <p:nvPr/>
              </p:nvGrpSpPr>
              <p:grpSpPr>
                <a:xfrm rot="7941957">
                  <a:off x="3557259" y="2607672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100" name="99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01" name="100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02" name="101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88" name="87 Grupo"/>
                <p:cNvGrpSpPr/>
                <p:nvPr/>
              </p:nvGrpSpPr>
              <p:grpSpPr>
                <a:xfrm rot="7941957" flipH="1" flipV="1">
                  <a:off x="3631021" y="3623172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97" name="96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8" name="97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9" name="98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89" name="88 Grupo"/>
                <p:cNvGrpSpPr/>
                <p:nvPr/>
              </p:nvGrpSpPr>
              <p:grpSpPr>
                <a:xfrm rot="13341957">
                  <a:off x="4150643" y="3107580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94" name="93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5" name="94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6" name="95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90" name="89 Grupo"/>
                <p:cNvGrpSpPr/>
                <p:nvPr/>
              </p:nvGrpSpPr>
              <p:grpSpPr>
                <a:xfrm rot="2541957">
                  <a:off x="3026273" y="3139797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91" name="90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2" name="91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3" name="92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</p:grpSp>
        </p:grpSp>
        <p:sp>
          <p:nvSpPr>
            <p:cNvPr id="80" name="79 Rombo"/>
            <p:cNvSpPr/>
            <p:nvPr/>
          </p:nvSpPr>
          <p:spPr>
            <a:xfrm>
              <a:off x="2395396" y="2536731"/>
              <a:ext cx="144016" cy="164414"/>
            </a:xfrm>
            <a:prstGeom prst="diamond">
              <a:avLst/>
            </a:prstGeom>
            <a:solidFill>
              <a:sysClr val="window" lastClr="FFFFFF">
                <a:alpha val="26000"/>
              </a:sysClr>
            </a:solidFill>
            <a:ln w="25400" cap="flat" cmpd="sng" algn="ctr">
              <a:noFill/>
              <a:prstDash val="solid"/>
            </a:ln>
            <a:effectLst>
              <a:glow rad="304800">
                <a:srgbClr val="4BACC6">
                  <a:lumMod val="20000"/>
                  <a:lumOff val="80000"/>
                  <a:alpha val="68000"/>
                </a:srgbClr>
              </a:glow>
              <a:softEdge rad="0"/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15" name="114 Grupo"/>
          <p:cNvGrpSpPr/>
          <p:nvPr/>
        </p:nvGrpSpPr>
        <p:grpSpPr>
          <a:xfrm>
            <a:off x="3678270" y="5129808"/>
            <a:ext cx="1806184" cy="1728192"/>
            <a:chOff x="1598254" y="1752545"/>
            <a:chExt cx="1806184" cy="1728192"/>
          </a:xfrm>
        </p:grpSpPr>
        <p:grpSp>
          <p:nvGrpSpPr>
            <p:cNvPr id="116" name="115 Grupo"/>
            <p:cNvGrpSpPr/>
            <p:nvPr/>
          </p:nvGrpSpPr>
          <p:grpSpPr>
            <a:xfrm>
              <a:off x="1598254" y="1752545"/>
              <a:ext cx="1806184" cy="1728192"/>
              <a:chOff x="965616" y="2708920"/>
              <a:chExt cx="1806184" cy="1728192"/>
            </a:xfrm>
          </p:grpSpPr>
          <p:sp>
            <p:nvSpPr>
              <p:cNvPr id="118" name="117 Marco"/>
              <p:cNvSpPr/>
              <p:nvPr/>
            </p:nvSpPr>
            <p:spPr>
              <a:xfrm>
                <a:off x="965616" y="2708920"/>
                <a:ext cx="1806184" cy="1728192"/>
              </a:xfrm>
              <a:prstGeom prst="frame">
                <a:avLst>
                  <a:gd name="adj1" fmla="val 5187"/>
                </a:avLst>
              </a:prstGeom>
              <a:noFill/>
              <a:ln w="6350" cap="flat" cmpd="sng" algn="ctr">
                <a:gradFill flip="none" rotWithShape="1">
                  <a:gsLst>
                    <a:gs pos="0">
                      <a:srgbClr val="000000"/>
                    </a:gs>
                    <a:gs pos="0">
                      <a:srgbClr val="0A128C"/>
                    </a:gs>
                    <a:gs pos="94000">
                      <a:srgbClr val="B177E8"/>
                    </a:gs>
                    <a:gs pos="76000">
                      <a:srgbClr val="181CC7">
                        <a:lumMod val="0"/>
                        <a:lumOff val="100000"/>
                        <a:alpha val="90000"/>
                      </a:srgbClr>
                    </a:gs>
                    <a:gs pos="97000">
                      <a:srgbClr val="7005D4"/>
                    </a:gs>
                    <a:gs pos="100000">
                      <a:srgbClr val="8C3D9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_tradnl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119" name="118 Grupo"/>
              <p:cNvGrpSpPr/>
              <p:nvPr/>
            </p:nvGrpSpPr>
            <p:grpSpPr>
              <a:xfrm>
                <a:off x="1208223" y="2984065"/>
                <a:ext cx="1246308" cy="1165304"/>
                <a:chOff x="3026273" y="2630830"/>
                <a:chExt cx="1675037" cy="1566167"/>
              </a:xfrm>
            </p:grpSpPr>
            <p:grpSp>
              <p:nvGrpSpPr>
                <p:cNvPr id="120" name="119 Grupo"/>
                <p:cNvGrpSpPr/>
                <p:nvPr/>
              </p:nvGrpSpPr>
              <p:grpSpPr>
                <a:xfrm>
                  <a:off x="3229598" y="3480089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149" name="148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50" name="149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51" name="150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21" name="120 Grupo"/>
                <p:cNvGrpSpPr/>
                <p:nvPr/>
              </p:nvGrpSpPr>
              <p:grpSpPr>
                <a:xfrm rot="5554208">
                  <a:off x="3194394" y="2738825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146" name="145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47" name="146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48" name="147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22" name="121 Grupo"/>
                <p:cNvGrpSpPr/>
                <p:nvPr/>
              </p:nvGrpSpPr>
              <p:grpSpPr>
                <a:xfrm flipH="1" flipV="1">
                  <a:off x="3971906" y="2730289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143" name="142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44" name="143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45" name="144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23" name="122 Grupo"/>
                <p:cNvGrpSpPr/>
                <p:nvPr/>
              </p:nvGrpSpPr>
              <p:grpSpPr>
                <a:xfrm rot="5554208" flipH="1" flipV="1">
                  <a:off x="3987087" y="3505613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140" name="139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41" name="140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42" name="141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24" name="123 Grupo"/>
                <p:cNvGrpSpPr/>
                <p:nvPr/>
              </p:nvGrpSpPr>
              <p:grpSpPr>
                <a:xfrm rot="7941957">
                  <a:off x="3557259" y="2607672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137" name="136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38" name="137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39" name="138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25" name="124 Grupo"/>
                <p:cNvGrpSpPr/>
                <p:nvPr/>
              </p:nvGrpSpPr>
              <p:grpSpPr>
                <a:xfrm rot="7941957" flipH="1" flipV="1">
                  <a:off x="3631021" y="3623172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134" name="133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35" name="134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36" name="135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26" name="125 Grupo"/>
                <p:cNvGrpSpPr/>
                <p:nvPr/>
              </p:nvGrpSpPr>
              <p:grpSpPr>
                <a:xfrm rot="13341957">
                  <a:off x="4150643" y="3107580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131" name="130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32" name="131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33" name="132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27" name="126 Grupo"/>
                <p:cNvGrpSpPr/>
                <p:nvPr/>
              </p:nvGrpSpPr>
              <p:grpSpPr>
                <a:xfrm rot="2541957">
                  <a:off x="3026273" y="3139797"/>
                  <a:ext cx="550667" cy="596983"/>
                  <a:chOff x="3229598" y="3480089"/>
                  <a:chExt cx="550667" cy="596983"/>
                </a:xfrm>
              </p:grpSpPr>
              <p:sp>
                <p:nvSpPr>
                  <p:cNvPr id="128" name="127 Lágrima"/>
                  <p:cNvSpPr/>
                  <p:nvPr/>
                </p:nvSpPr>
                <p:spPr>
                  <a:xfrm>
                    <a:off x="3229598" y="3861048"/>
                    <a:ext cx="144016" cy="216024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29" name="128 Lágrima"/>
                  <p:cNvSpPr/>
                  <p:nvPr/>
                </p:nvSpPr>
                <p:spPr>
                  <a:xfrm rot="944883">
                    <a:off x="3494328" y="3628856"/>
                    <a:ext cx="96011" cy="144016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30" name="129 Lágrima"/>
                  <p:cNvSpPr/>
                  <p:nvPr/>
                </p:nvSpPr>
                <p:spPr>
                  <a:xfrm>
                    <a:off x="3676149" y="3480089"/>
                    <a:ext cx="104116" cy="92927"/>
                  </a:xfrm>
                  <a:prstGeom prst="teardrop">
                    <a:avLst>
                      <a:gd name="adj" fmla="val 146459"/>
                    </a:avLst>
                  </a:prstGeom>
                  <a:noFill/>
                  <a:ln w="25400" cap="flat" cmpd="sng" algn="ctr">
                    <a:gradFill flip="none" rotWithShape="1">
                      <a:gsLst>
                        <a:gs pos="0">
                          <a:srgbClr val="000000"/>
                        </a:gs>
                        <a:gs pos="0">
                          <a:srgbClr val="0A128C"/>
                        </a:gs>
                        <a:gs pos="94000">
                          <a:srgbClr val="B177E8"/>
                        </a:gs>
                        <a:gs pos="76000">
                          <a:srgbClr val="181CC7">
                            <a:lumMod val="0"/>
                            <a:lumOff val="100000"/>
                            <a:alpha val="90000"/>
                          </a:srgbClr>
                        </a:gs>
                        <a:gs pos="97000">
                          <a:srgbClr val="7005D4"/>
                        </a:gs>
                        <a:gs pos="100000">
                          <a:srgbClr val="8C3D9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 extrusionH="76200">
                    <a:bevelT w="203200"/>
                    <a:bevelB h="88900"/>
                    <a:extrusionClr>
                      <a:srgbClr val="1F497D">
                        <a:lumMod val="40000"/>
                        <a:lumOff val="60000"/>
                      </a:srgbClr>
                    </a:extrusion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ES_tradnl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</p:grpSp>
        </p:grpSp>
        <p:sp>
          <p:nvSpPr>
            <p:cNvPr id="117" name="116 Rombo"/>
            <p:cNvSpPr/>
            <p:nvPr/>
          </p:nvSpPr>
          <p:spPr>
            <a:xfrm>
              <a:off x="2395396" y="2536731"/>
              <a:ext cx="144016" cy="164414"/>
            </a:xfrm>
            <a:prstGeom prst="diamond">
              <a:avLst/>
            </a:prstGeom>
            <a:solidFill>
              <a:sysClr val="window" lastClr="FFFFFF">
                <a:alpha val="26000"/>
              </a:sysClr>
            </a:solidFill>
            <a:ln w="25400" cap="flat" cmpd="sng" algn="ctr">
              <a:noFill/>
              <a:prstDash val="solid"/>
            </a:ln>
            <a:effectLst>
              <a:glow rad="304800">
                <a:srgbClr val="4BACC6">
                  <a:lumMod val="20000"/>
                  <a:lumOff val="80000"/>
                  <a:alpha val="68000"/>
                </a:srgbClr>
              </a:glow>
              <a:softEdge rad="0"/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52" name="151 Imagen" descr="(Menorca) 165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152 CuadroTexto"/>
          <p:cNvSpPr txBox="1"/>
          <p:nvPr/>
        </p:nvSpPr>
        <p:spPr>
          <a:xfrm>
            <a:off x="82758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 DECODE" pitchFamily="2" charset="0"/>
              </a:rPr>
              <a:t>Diseño pps y Fotos  María  </a:t>
            </a:r>
            <a:endParaRPr lang="es-ES" sz="1400" dirty="0"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538389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1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1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100"/>
                            </p:stCondLst>
                            <p:childTnLst>
                              <p:par>
                                <p:cTn id="5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5" dur="3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8" dur="31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9" dur="3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3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8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8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C3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ombo"/>
          <p:cNvSpPr/>
          <p:nvPr/>
        </p:nvSpPr>
        <p:spPr>
          <a:xfrm rot="5400000">
            <a:off x="431541" y="-324036"/>
            <a:ext cx="1224136" cy="1872208"/>
          </a:xfrm>
          <a:prstGeom prst="diamond">
            <a:avLst/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Rombo"/>
          <p:cNvSpPr/>
          <p:nvPr/>
        </p:nvSpPr>
        <p:spPr>
          <a:xfrm rot="5400000">
            <a:off x="503548" y="359532"/>
            <a:ext cx="1080120" cy="1872208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Rombo"/>
          <p:cNvSpPr/>
          <p:nvPr/>
        </p:nvSpPr>
        <p:spPr>
          <a:xfrm rot="5400000">
            <a:off x="431541" y="1295640"/>
            <a:ext cx="1224136" cy="1872208"/>
          </a:xfrm>
          <a:prstGeom prst="diamond">
            <a:avLst/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Rombo"/>
          <p:cNvSpPr/>
          <p:nvPr/>
        </p:nvSpPr>
        <p:spPr>
          <a:xfrm rot="5400000">
            <a:off x="503548" y="2015716"/>
            <a:ext cx="1152128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18 Rombo"/>
          <p:cNvSpPr/>
          <p:nvPr/>
        </p:nvSpPr>
        <p:spPr>
          <a:xfrm rot="5400000">
            <a:off x="539552" y="2843808"/>
            <a:ext cx="1080120" cy="1944216"/>
          </a:xfrm>
          <a:prstGeom prst="diamond">
            <a:avLst/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19 Rombo"/>
          <p:cNvSpPr/>
          <p:nvPr/>
        </p:nvSpPr>
        <p:spPr>
          <a:xfrm rot="5400000">
            <a:off x="503548" y="3743910"/>
            <a:ext cx="1152128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1" name="20 Rombo"/>
          <p:cNvSpPr/>
          <p:nvPr/>
        </p:nvSpPr>
        <p:spPr>
          <a:xfrm rot="5400000">
            <a:off x="467546" y="4644008"/>
            <a:ext cx="1224136" cy="1944216"/>
          </a:xfrm>
          <a:prstGeom prst="diamond">
            <a:avLst/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2" name="21 Rombo"/>
          <p:cNvSpPr/>
          <p:nvPr/>
        </p:nvSpPr>
        <p:spPr>
          <a:xfrm rot="5400000">
            <a:off x="467546" y="5436099"/>
            <a:ext cx="1224136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6" name="25 Rombo"/>
          <p:cNvSpPr/>
          <p:nvPr/>
        </p:nvSpPr>
        <p:spPr>
          <a:xfrm rot="5400000">
            <a:off x="7536914" y="-324036"/>
            <a:ext cx="1224136" cy="1872208"/>
          </a:xfrm>
          <a:prstGeom prst="diamond">
            <a:avLst/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7" name="26 Rombo"/>
          <p:cNvSpPr/>
          <p:nvPr/>
        </p:nvSpPr>
        <p:spPr>
          <a:xfrm rot="5400000">
            <a:off x="7608922" y="359532"/>
            <a:ext cx="1080120" cy="1872208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8" name="27 Rombo"/>
          <p:cNvSpPr/>
          <p:nvPr/>
        </p:nvSpPr>
        <p:spPr>
          <a:xfrm rot="5400000">
            <a:off x="7536914" y="1295640"/>
            <a:ext cx="1224136" cy="1872208"/>
          </a:xfrm>
          <a:prstGeom prst="diamond">
            <a:avLst/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9" name="28 Rombo"/>
          <p:cNvSpPr/>
          <p:nvPr/>
        </p:nvSpPr>
        <p:spPr>
          <a:xfrm rot="5400000">
            <a:off x="7608922" y="2015716"/>
            <a:ext cx="1152128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0" name="29 Rombo"/>
          <p:cNvSpPr/>
          <p:nvPr/>
        </p:nvSpPr>
        <p:spPr>
          <a:xfrm rot="5400000">
            <a:off x="7644926" y="2843808"/>
            <a:ext cx="1080120" cy="1944216"/>
          </a:xfrm>
          <a:prstGeom prst="diamond">
            <a:avLst/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1" name="30 Rombo"/>
          <p:cNvSpPr/>
          <p:nvPr/>
        </p:nvSpPr>
        <p:spPr>
          <a:xfrm rot="5400000">
            <a:off x="7608922" y="3743910"/>
            <a:ext cx="1152128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2" name="31 Rombo"/>
          <p:cNvSpPr/>
          <p:nvPr/>
        </p:nvSpPr>
        <p:spPr>
          <a:xfrm rot="5400000">
            <a:off x="7572918" y="4644008"/>
            <a:ext cx="1224136" cy="1944216"/>
          </a:xfrm>
          <a:prstGeom prst="diamond">
            <a:avLst/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3" name="32 Rombo"/>
          <p:cNvSpPr/>
          <p:nvPr/>
        </p:nvSpPr>
        <p:spPr>
          <a:xfrm rot="5400000">
            <a:off x="7572918" y="5436099"/>
            <a:ext cx="1224136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1979712" y="6464369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1843"/>
            <a:r>
              <a:rPr lang="es-ES" sz="1200" dirty="0" smtClean="0">
                <a:solidFill>
                  <a:prstClr val="white"/>
                </a:solidFill>
                <a:latin typeface="Garamond Premr Pro" pitchFamily="18" charset="0"/>
              </a:rPr>
              <a:t>Diseño pps y fotos   maría</a:t>
            </a:r>
            <a:endParaRPr lang="es-ES" sz="1200" dirty="0">
              <a:solidFill>
                <a:prstClr val="white"/>
              </a:solidFill>
              <a:latin typeface="Garamond Premr Pro" pitchFamily="18" charset="0"/>
            </a:endParaRPr>
          </a:p>
        </p:txBody>
      </p:sp>
      <p:pic>
        <p:nvPicPr>
          <p:cNvPr id="25" name="24 Imagen" descr="(Menorca) 186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23 CuadroTexto"/>
          <p:cNvSpPr txBox="1"/>
          <p:nvPr/>
        </p:nvSpPr>
        <p:spPr>
          <a:xfrm>
            <a:off x="1979712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148030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Luna"/>
          <p:cNvSpPr/>
          <p:nvPr/>
        </p:nvSpPr>
        <p:spPr>
          <a:xfrm>
            <a:off x="4572000" y="66675"/>
            <a:ext cx="4464496" cy="6674693"/>
          </a:xfrm>
          <a:prstGeom prst="moon">
            <a:avLst>
              <a:gd name="adj" fmla="val 6903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1308100" dir="18120000" sx="70000" sy="70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Luna"/>
          <p:cNvSpPr/>
          <p:nvPr/>
        </p:nvSpPr>
        <p:spPr>
          <a:xfrm flipH="1">
            <a:off x="107504" y="108371"/>
            <a:ext cx="4464496" cy="6674693"/>
          </a:xfrm>
          <a:prstGeom prst="moon">
            <a:avLst>
              <a:gd name="adj" fmla="val 6903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1308100" dir="14220000" sx="70000" sy="70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Luna"/>
          <p:cNvSpPr/>
          <p:nvPr/>
        </p:nvSpPr>
        <p:spPr>
          <a:xfrm>
            <a:off x="4572000" y="95423"/>
            <a:ext cx="4464496" cy="6674693"/>
          </a:xfrm>
          <a:prstGeom prst="moon">
            <a:avLst>
              <a:gd name="adj" fmla="val 7329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1308100" dir="18120000" sx="70000" sy="70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Luna"/>
          <p:cNvSpPr/>
          <p:nvPr/>
        </p:nvSpPr>
        <p:spPr>
          <a:xfrm flipH="1">
            <a:off x="95325" y="68361"/>
            <a:ext cx="4464496" cy="6674693"/>
          </a:xfrm>
          <a:prstGeom prst="moon">
            <a:avLst>
              <a:gd name="adj" fmla="val 6903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1308100" dir="14220000" sx="70000" sy="70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6" name="5 Imagen" descr="(Menorca) 187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546806"/>
      </p:ext>
    </p:extLst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0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19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o"/>
          <p:cNvGrpSpPr/>
          <p:nvPr/>
        </p:nvGrpSpPr>
        <p:grpSpPr>
          <a:xfrm>
            <a:off x="17298" y="116632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10" name="9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1" name="10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2" name="11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5" name="14 Grupo"/>
          <p:cNvGrpSpPr/>
          <p:nvPr/>
        </p:nvGrpSpPr>
        <p:grpSpPr>
          <a:xfrm>
            <a:off x="17298" y="742839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16" name="15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7" name="16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8" name="17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18 Grupo"/>
          <p:cNvGrpSpPr/>
          <p:nvPr/>
        </p:nvGrpSpPr>
        <p:grpSpPr>
          <a:xfrm>
            <a:off x="51894" y="1556792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20" name="19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1" name="20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2" name="21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3" name="22 Grupo"/>
          <p:cNvGrpSpPr/>
          <p:nvPr/>
        </p:nvGrpSpPr>
        <p:grpSpPr>
          <a:xfrm>
            <a:off x="57915" y="2276872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24" name="23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5" name="24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6" name="25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7" name="26 Grupo"/>
          <p:cNvGrpSpPr/>
          <p:nvPr/>
        </p:nvGrpSpPr>
        <p:grpSpPr>
          <a:xfrm>
            <a:off x="17298" y="2996952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28" name="27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9" name="28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0" name="29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1" name="30 Grupo"/>
          <p:cNvGrpSpPr/>
          <p:nvPr/>
        </p:nvGrpSpPr>
        <p:grpSpPr>
          <a:xfrm>
            <a:off x="48390" y="3717032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32" name="31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3" name="32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4" name="33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5" name="34 Grupo"/>
          <p:cNvGrpSpPr/>
          <p:nvPr/>
        </p:nvGrpSpPr>
        <p:grpSpPr>
          <a:xfrm>
            <a:off x="57915" y="4437112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36" name="35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7" name="36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8" name="37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9" name="38 Grupo"/>
          <p:cNvGrpSpPr/>
          <p:nvPr/>
        </p:nvGrpSpPr>
        <p:grpSpPr>
          <a:xfrm>
            <a:off x="57915" y="5157192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40" name="39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1" name="40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2" name="41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43" name="42 Grupo"/>
          <p:cNvGrpSpPr/>
          <p:nvPr/>
        </p:nvGrpSpPr>
        <p:grpSpPr>
          <a:xfrm>
            <a:off x="48390" y="5877272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44" name="43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5" name="44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6" name="45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47" name="46 Grupo"/>
          <p:cNvGrpSpPr/>
          <p:nvPr/>
        </p:nvGrpSpPr>
        <p:grpSpPr>
          <a:xfrm>
            <a:off x="18063" y="110877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48" name="47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9" name="48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0" name="49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51" name="50 Grupo"/>
          <p:cNvGrpSpPr/>
          <p:nvPr/>
        </p:nvGrpSpPr>
        <p:grpSpPr>
          <a:xfrm>
            <a:off x="48390" y="742839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52" name="51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3" name="52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4" name="53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55" name="54 Grupo"/>
          <p:cNvGrpSpPr/>
          <p:nvPr/>
        </p:nvGrpSpPr>
        <p:grpSpPr>
          <a:xfrm>
            <a:off x="57915" y="1530312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56" name="55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7" name="56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8" name="57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59" name="58 Grupo"/>
          <p:cNvGrpSpPr/>
          <p:nvPr/>
        </p:nvGrpSpPr>
        <p:grpSpPr>
          <a:xfrm>
            <a:off x="79325" y="2250392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60" name="59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1" name="60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2" name="61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63" name="62 Grupo"/>
          <p:cNvGrpSpPr/>
          <p:nvPr/>
        </p:nvGrpSpPr>
        <p:grpSpPr>
          <a:xfrm>
            <a:off x="39473" y="2970473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64" name="63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5" name="64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6" name="65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67" name="66 Grupo"/>
          <p:cNvGrpSpPr/>
          <p:nvPr/>
        </p:nvGrpSpPr>
        <p:grpSpPr>
          <a:xfrm>
            <a:off x="39473" y="3709181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68" name="67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9" name="68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0" name="69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71" name="70 Grupo"/>
          <p:cNvGrpSpPr/>
          <p:nvPr/>
        </p:nvGrpSpPr>
        <p:grpSpPr>
          <a:xfrm>
            <a:off x="48390" y="4410633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72" name="71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3" name="72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4" name="73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75" name="74 Grupo"/>
          <p:cNvGrpSpPr/>
          <p:nvPr/>
        </p:nvGrpSpPr>
        <p:grpSpPr>
          <a:xfrm>
            <a:off x="57915" y="5157192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76" name="75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7" name="76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8" name="77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79" name="78 Grupo"/>
          <p:cNvGrpSpPr/>
          <p:nvPr/>
        </p:nvGrpSpPr>
        <p:grpSpPr>
          <a:xfrm>
            <a:off x="87863" y="5877272"/>
            <a:ext cx="9144000" cy="936104"/>
            <a:chOff x="0" y="2951423"/>
            <a:chExt cx="9144000" cy="936104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80" name="79 Triángulo isósceles"/>
            <p:cNvSpPr/>
            <p:nvPr/>
          </p:nvSpPr>
          <p:spPr>
            <a:xfrm rot="16200000">
              <a:off x="2194066" y="1126922"/>
              <a:ext cx="144016" cy="4532148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1" name="80 Triángulo isósceles"/>
            <p:cNvSpPr/>
            <p:nvPr/>
          </p:nvSpPr>
          <p:spPr>
            <a:xfrm rot="5400000">
              <a:off x="6638560" y="959564"/>
              <a:ext cx="144016" cy="4866864"/>
            </a:xfrm>
            <a:prstGeom prst="triangle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2" name="81 Rombo"/>
            <p:cNvSpPr/>
            <p:nvPr/>
          </p:nvSpPr>
          <p:spPr>
            <a:xfrm>
              <a:off x="4211960" y="2951423"/>
              <a:ext cx="640377" cy="936104"/>
            </a:xfrm>
            <a:prstGeom prst="diamond">
              <a:avLst/>
            </a:prstGeom>
            <a:grpFill/>
            <a:ln>
              <a:noFill/>
            </a:ln>
            <a:scene3d>
              <a:camera prst="orthographicFront"/>
              <a:lightRig rig="threePt" dir="t"/>
            </a:scene3d>
            <a:sp3d>
              <a:bevelT w="1206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pic>
        <p:nvPicPr>
          <p:cNvPr id="83" name="82 Imagen" descr="Menorca 025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83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 DECODE" pitchFamily="2" charset="0"/>
              </a:rPr>
              <a:t>Diseño pps y Fotos  María  </a:t>
            </a:r>
            <a:endParaRPr lang="es-ES" sz="1400" dirty="0"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09286"/>
      </p:ext>
    </p:extLst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7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7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7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7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7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7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7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7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7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7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7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7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7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7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7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7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75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75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75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75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7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7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7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7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75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75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75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75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75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75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75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75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75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75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75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75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7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7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7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7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75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75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75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75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75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75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75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75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7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7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7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7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75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75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75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75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Onda"/>
          <p:cNvSpPr/>
          <p:nvPr/>
        </p:nvSpPr>
        <p:spPr>
          <a:xfrm rot="12900563" flipH="1">
            <a:off x="-34384" y="2462601"/>
            <a:ext cx="8535583" cy="1566707"/>
          </a:xfrm>
          <a:prstGeom prst="wave">
            <a:avLst>
              <a:gd name="adj1" fmla="val 20000"/>
              <a:gd name="adj2" fmla="val -8738"/>
            </a:avLst>
          </a:prstGeom>
          <a:solidFill>
            <a:schemeClr val="accent5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571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Onda"/>
          <p:cNvSpPr/>
          <p:nvPr/>
        </p:nvSpPr>
        <p:spPr>
          <a:xfrm rot="12933746" flipH="1">
            <a:off x="-107985" y="2371124"/>
            <a:ext cx="8535583" cy="1566707"/>
          </a:xfrm>
          <a:prstGeom prst="wave">
            <a:avLst>
              <a:gd name="adj1" fmla="val 20000"/>
              <a:gd name="adj2" fmla="val -8738"/>
            </a:avLst>
          </a:prstGeom>
          <a:solidFill>
            <a:schemeClr val="accent5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571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Onda"/>
          <p:cNvSpPr/>
          <p:nvPr/>
        </p:nvSpPr>
        <p:spPr>
          <a:xfrm rot="8952948">
            <a:off x="468539" y="2730874"/>
            <a:ext cx="8535583" cy="1566707"/>
          </a:xfrm>
          <a:prstGeom prst="wave">
            <a:avLst>
              <a:gd name="adj1" fmla="val 20000"/>
              <a:gd name="adj2" fmla="val -8738"/>
            </a:avLst>
          </a:prstGeom>
          <a:solidFill>
            <a:schemeClr val="accent5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571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Onda"/>
          <p:cNvSpPr/>
          <p:nvPr/>
        </p:nvSpPr>
        <p:spPr>
          <a:xfrm rot="8966766">
            <a:off x="531055" y="2730873"/>
            <a:ext cx="8535583" cy="1566707"/>
          </a:xfrm>
          <a:prstGeom prst="wave">
            <a:avLst>
              <a:gd name="adj1" fmla="val 20000"/>
              <a:gd name="adj2" fmla="val -8738"/>
            </a:avLst>
          </a:prstGeom>
          <a:solidFill>
            <a:schemeClr val="accent5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571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9" name="8 Imagen" descr="Menorca 05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 DECODE" pitchFamily="2" charset="0"/>
              </a:rPr>
              <a:t>Diseño pps y Fotos  María  </a:t>
            </a:r>
            <a:endParaRPr lang="es-ES" sz="1400" dirty="0"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3744771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66323">
            <a:off x="1699018" y="910469"/>
            <a:ext cx="2738048" cy="238371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20810">
            <a:off x="4485809" y="928742"/>
            <a:ext cx="2738048" cy="2383712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09848">
            <a:off x="1844072" y="3433505"/>
            <a:ext cx="2738048" cy="2383712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120">
            <a:off x="4619417" y="3557243"/>
            <a:ext cx="2738048" cy="2383712"/>
          </a:xfrm>
          <a:prstGeom prst="rect">
            <a:avLst/>
          </a:prstGeom>
        </p:spPr>
      </p:pic>
      <p:pic>
        <p:nvPicPr>
          <p:cNvPr id="6" name="5 Imagen" descr="Menorca 071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AR DECODE" pitchFamily="2" charset="0"/>
              </a:rPr>
              <a:t>Diseño pps y Fotos  María  </a:t>
            </a:r>
            <a:endParaRPr lang="es-ES" sz="1400" dirty="0"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105904"/>
      </p:ext>
    </p:extLst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rot="16200000">
            <a:off x="3599892" y="3825044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 rot="16200000">
            <a:off x="4532362" y="3825043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 rot="16200000">
            <a:off x="4565898" y="2528900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 rot="16200000">
            <a:off x="3599892" y="2528901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 rot="16200000">
            <a:off x="5098715" y="1952836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 rot="16200000">
            <a:off x="5602771" y="1520788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 rot="16200000">
            <a:off x="6095367" y="1160748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 rot="16200000">
            <a:off x="6610883" y="728700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 rot="16200000">
            <a:off x="5069954" y="4401108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 rot="16200000">
            <a:off x="5583721" y="4833155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 rot="16200000">
            <a:off x="6095367" y="5193196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 rot="16200000">
            <a:off x="6610883" y="5625244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 rot="16200000">
            <a:off x="3076972" y="1976500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 rot="16200000">
            <a:off x="2608709" y="1520788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 rot="16200000">
            <a:off x="2104653" y="1160748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 rot="16200000">
            <a:off x="1624633" y="752811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 rot="16200000">
            <a:off x="3095836" y="4401107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 rot="16200000">
            <a:off x="2572916" y="4833156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 rot="16200000">
            <a:off x="2083879" y="5231719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 rot="16200000">
            <a:off x="1579823" y="5625244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pic>
        <p:nvPicPr>
          <p:cNvPr id="24" name="23 Imagen" descr="Menorca 07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5748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24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991868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000"/>
                            </p:stCondLst>
                            <p:childTnLst>
                              <p:par>
                                <p:cTn id="186" presetID="2" presetClass="exit" presetSubtype="1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1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1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>
            <a:off x="3347864" y="1564091"/>
            <a:ext cx="1080120" cy="1080120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546100" h="590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Elipse"/>
          <p:cNvSpPr/>
          <p:nvPr/>
        </p:nvSpPr>
        <p:spPr>
          <a:xfrm>
            <a:off x="4492170" y="1484784"/>
            <a:ext cx="1080120" cy="1080120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546100" h="590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Elipse"/>
          <p:cNvSpPr/>
          <p:nvPr/>
        </p:nvSpPr>
        <p:spPr>
          <a:xfrm>
            <a:off x="5364088" y="2204864"/>
            <a:ext cx="1080120" cy="1080120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546100" h="590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Elipse"/>
          <p:cNvSpPr/>
          <p:nvPr/>
        </p:nvSpPr>
        <p:spPr>
          <a:xfrm>
            <a:off x="2627784" y="2396899"/>
            <a:ext cx="1080120" cy="1080120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546100" h="590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Elipse"/>
          <p:cNvSpPr/>
          <p:nvPr/>
        </p:nvSpPr>
        <p:spPr>
          <a:xfrm>
            <a:off x="2653156" y="3519439"/>
            <a:ext cx="1080120" cy="1080120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546100" h="590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Elipse"/>
          <p:cNvSpPr/>
          <p:nvPr/>
        </p:nvSpPr>
        <p:spPr>
          <a:xfrm>
            <a:off x="3563888" y="4220831"/>
            <a:ext cx="1080120" cy="1080120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546100" h="590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Elipse"/>
          <p:cNvSpPr/>
          <p:nvPr/>
        </p:nvSpPr>
        <p:spPr>
          <a:xfrm>
            <a:off x="4644008" y="4222136"/>
            <a:ext cx="1080120" cy="1080120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546100" h="590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Elipse"/>
          <p:cNvSpPr/>
          <p:nvPr/>
        </p:nvSpPr>
        <p:spPr>
          <a:xfrm>
            <a:off x="5364088" y="3356992"/>
            <a:ext cx="1080120" cy="1080120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546100" h="590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2" name="11 Imagen" descr="Menorca 077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496827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8D8D8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8D8D8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FBFBF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FBFBF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8D8D8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8D8D8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FBFBF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FBFBF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8D8D8"/>
                                      </p:to>
                                    </p:animClr>
                                    <p:animClr clrSpc="rgb" dir="cw">
                                      <p:cBhvr>
                                        <p:cTn id="48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8D8D8"/>
                                      </p:to>
                                    </p:animClr>
                                    <p:set>
                                      <p:cBhvr>
                                        <p:cTn id="4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animClr clrSpc="rgb" dir="cw">
                                      <p:cBhvr>
                                        <p:cTn id="97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98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FBFBF"/>
                                      </p:to>
                                    </p:animClr>
                                    <p:animClr clrSpc="rgb" dir="cw">
                                      <p:cBhvr>
                                        <p:cTn id="104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FBFBF"/>
                                      </p:to>
                                    </p:animClr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"/>
                            </p:stCondLst>
                            <p:childTnLst>
                              <p:par>
                                <p:cTn id="110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566E-7 L 0.51979 0.63382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90" y="31691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52602E-6 L 0.38993 -0.65602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97" y="-32801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60699E-6 L 0.62205 -0.43812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94" y="-21906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55771E-6 L 0.62622 0.3759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02" y="18783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07356E-6 L 0.42222 0.39348 " pathEditMode="relative" rAng="0" ptsTypes="AA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11" y="19662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99 0.00339 L 0.51181 -0.43183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81" y="-21777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0.00216 L 0.3349 0.13418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27" y="6817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73028E-6 L 0.31111 -0.19061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56" y="-95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3250"/>
                            </p:stCondLst>
                            <p:childTnLst>
                              <p:par>
                                <p:cTn id="127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 rot="18773947">
            <a:off x="4240608" y="4754519"/>
            <a:ext cx="3973067" cy="72008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 rot="18824939">
            <a:off x="4370764" y="4375433"/>
            <a:ext cx="3024703" cy="72008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 rot="18707234">
            <a:off x="4574530" y="3981639"/>
            <a:ext cx="1888437" cy="72008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 rot="2573947">
            <a:off x="924312" y="4861345"/>
            <a:ext cx="3973067" cy="72008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 rot="7973947">
            <a:off x="829132" y="1545019"/>
            <a:ext cx="3973067" cy="72008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 rot="13373947">
            <a:off x="4156297" y="1421687"/>
            <a:ext cx="3973067" cy="72008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 rot="13424939">
            <a:off x="4333676" y="1732980"/>
            <a:ext cx="3024703" cy="72008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 rot="13630941">
            <a:off x="4537713" y="2050575"/>
            <a:ext cx="1980492" cy="753995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 rot="8024939">
            <a:off x="1699049" y="1754075"/>
            <a:ext cx="3024703" cy="72008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 rot="8064498">
            <a:off x="2576661" y="2110399"/>
            <a:ext cx="2052671" cy="72008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 rot="2624939">
            <a:off x="1734635" y="4401403"/>
            <a:ext cx="3024703" cy="72008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 rot="2589460">
            <a:off x="2646430" y="4015368"/>
            <a:ext cx="1993342" cy="72008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pic>
        <p:nvPicPr>
          <p:cNvPr id="23" name="22 Imagen" descr="Menorca 08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23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555274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16" presetClass="exit" presetSubtype="37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" dur="3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2" dur="3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9" dur="3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6" dur="3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3" dur="3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0" dur="3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7" dur="3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4" dur="3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1" dur="3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8" dur="3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65" dur="3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2" dur="3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 rot="2961267">
            <a:off x="4776836" y="5108248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2961267">
            <a:off x="6220197" y="5108247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961267">
            <a:off x="7663558" y="5108249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961267">
            <a:off x="3264671" y="5081453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961267">
            <a:off x="1821310" y="5075361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961267">
            <a:off x="378171" y="5012403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961267">
            <a:off x="7698648" y="3567024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2961267">
            <a:off x="7801174" y="1988068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2961267">
            <a:off x="7881191" y="403892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2961267">
            <a:off x="528366" y="3516476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2961267">
            <a:off x="600373" y="1973146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 rot="2961267">
            <a:off x="600594" y="403892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 rot="2961267">
            <a:off x="1960074" y="3566716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2961267">
            <a:off x="2036709" y="1978030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2961267">
            <a:off x="2137191" y="403892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 rot="2961267">
            <a:off x="3376883" y="3516476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 rot="2961267">
            <a:off x="3509555" y="1946350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 rot="2961267">
            <a:off x="3632054" y="416136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 rot="2961267">
            <a:off x="4930676" y="3607486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 rot="2961267">
            <a:off x="5025466" y="2134467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 rot="2961267">
            <a:off x="5208886" y="500969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 rot="2961267">
            <a:off x="6340508" y="3594854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 rot="2961267">
            <a:off x="6468827" y="2059718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 rot="2961267">
            <a:off x="6652247" y="614338"/>
            <a:ext cx="1033685" cy="1014876"/>
          </a:xfrm>
          <a:prstGeom prst="frame">
            <a:avLst>
              <a:gd name="adj1" fmla="val 9064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algn="ctr"/>
            <a:endParaRPr lang="es-ES" kern="0" smtClean="0">
              <a:solidFill>
                <a:srgbClr val="2F2B20"/>
              </a:solidFill>
            </a:endParaRPr>
          </a:p>
        </p:txBody>
      </p:sp>
      <p:pic>
        <p:nvPicPr>
          <p:cNvPr id="28" name="27 Imagen" descr="Menorca 085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9603" y="-36766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28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547518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000"/>
                            </p:stCondLst>
                            <p:childTnLst>
                              <p:par>
                                <p:cTn id="150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4" dur="2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ombo"/>
          <p:cNvSpPr/>
          <p:nvPr/>
        </p:nvSpPr>
        <p:spPr>
          <a:xfrm>
            <a:off x="-87980" y="3030116"/>
            <a:ext cx="2088232" cy="3827911"/>
          </a:xfrm>
          <a:prstGeom prst="diamond">
            <a:avLst/>
          </a:prstGeom>
          <a:gradFill>
            <a:gsLst>
              <a:gs pos="0">
                <a:schemeClr val="accent5">
                  <a:lumMod val="86000"/>
                  <a:alpha val="0"/>
                </a:schemeClr>
              </a:gs>
              <a:gs pos="0">
                <a:srgbClr val="FDDDCE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Rombo"/>
          <p:cNvSpPr/>
          <p:nvPr/>
        </p:nvSpPr>
        <p:spPr>
          <a:xfrm>
            <a:off x="-73209" y="-99365"/>
            <a:ext cx="2088232" cy="3827911"/>
          </a:xfrm>
          <a:prstGeom prst="diamond">
            <a:avLst/>
          </a:prstGeom>
          <a:gradFill>
            <a:gsLst>
              <a:gs pos="0">
                <a:schemeClr val="accent5">
                  <a:lumMod val="86000"/>
                  <a:alpha val="0"/>
                </a:schemeClr>
              </a:gs>
              <a:gs pos="0">
                <a:srgbClr val="FDDDCE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Rombo"/>
          <p:cNvSpPr/>
          <p:nvPr/>
        </p:nvSpPr>
        <p:spPr>
          <a:xfrm>
            <a:off x="7126411" y="-10835"/>
            <a:ext cx="2088232" cy="3827911"/>
          </a:xfrm>
          <a:prstGeom prst="diamond">
            <a:avLst/>
          </a:prstGeom>
          <a:gradFill>
            <a:gsLst>
              <a:gs pos="0">
                <a:schemeClr val="accent5">
                  <a:lumMod val="86000"/>
                  <a:alpha val="0"/>
                </a:schemeClr>
              </a:gs>
              <a:gs pos="0">
                <a:srgbClr val="FDDDCE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Rombo"/>
          <p:cNvSpPr/>
          <p:nvPr/>
        </p:nvSpPr>
        <p:spPr>
          <a:xfrm>
            <a:off x="7098219" y="3030115"/>
            <a:ext cx="2088232" cy="3827911"/>
          </a:xfrm>
          <a:prstGeom prst="diamond">
            <a:avLst/>
          </a:prstGeom>
          <a:gradFill>
            <a:gsLst>
              <a:gs pos="0">
                <a:schemeClr val="accent5">
                  <a:lumMod val="86000"/>
                  <a:alpha val="0"/>
                </a:schemeClr>
              </a:gs>
              <a:gs pos="0">
                <a:srgbClr val="FDDDCE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979712" y="6392361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1843"/>
            <a:r>
              <a:rPr lang="es-ES" sz="1200" dirty="0" smtClean="0">
                <a:solidFill>
                  <a:prstClr val="white"/>
                </a:solidFill>
                <a:latin typeface="Garamond Premr Pro" pitchFamily="18" charset="0"/>
              </a:rPr>
              <a:t>Diseño pps y fotos   maría</a:t>
            </a:r>
            <a:endParaRPr lang="es-ES" sz="1200" dirty="0">
              <a:solidFill>
                <a:prstClr val="white"/>
              </a:solidFill>
              <a:latin typeface="Garamond Premr Pro" pitchFamily="18" charset="0"/>
            </a:endParaRPr>
          </a:p>
        </p:txBody>
      </p:sp>
      <p:pic>
        <p:nvPicPr>
          <p:cNvPr id="9" name="8 Imagen" descr="Menorca 089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CuadroTexto"/>
          <p:cNvSpPr txBox="1"/>
          <p:nvPr/>
        </p:nvSpPr>
        <p:spPr>
          <a:xfrm>
            <a:off x="2051720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281299"/>
      </p:ext>
    </p:ext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Luna"/>
          <p:cNvSpPr>
            <a:spLocks noChangeAspect="1"/>
          </p:cNvSpPr>
          <p:nvPr/>
        </p:nvSpPr>
        <p:spPr>
          <a:xfrm rot="10526111">
            <a:off x="167165" y="-83100"/>
            <a:ext cx="2338771" cy="3022881"/>
          </a:xfrm>
          <a:prstGeom prst="moon">
            <a:avLst>
              <a:gd name="adj" fmla="val 50181"/>
            </a:avLst>
          </a:prstGeom>
          <a:gradFill flip="none" rotWithShape="1">
            <a:gsLst>
              <a:gs pos="100000">
                <a:srgbClr val="97AC95">
                  <a:alpha val="0"/>
                  <a:lumMod val="0"/>
                  <a:lumOff val="100000"/>
                </a:srgbClr>
              </a:gs>
              <a:gs pos="100000">
                <a:srgbClr val="97AC95"/>
              </a:gs>
              <a:gs pos="98000">
                <a:srgbClr val="9BAF9D"/>
              </a:gs>
              <a:gs pos="98000">
                <a:srgbClr val="97AC96">
                  <a:alpha val="0"/>
                </a:srgbClr>
              </a:gs>
              <a:gs pos="100000">
                <a:srgbClr val="98AD98"/>
              </a:gs>
              <a:gs pos="96000">
                <a:srgbClr val="242659"/>
              </a:gs>
              <a:gs pos="49000">
                <a:srgbClr val="444DAD">
                  <a:alpha val="0"/>
                  <a:lumMod val="0"/>
                  <a:lumOff val="100000"/>
                </a:srgbClr>
              </a:gs>
              <a:gs pos="97000">
                <a:schemeClr val="accent5">
                  <a:lumMod val="75000"/>
                  <a:alpha val="69000"/>
                </a:schemeClr>
              </a:gs>
              <a:gs pos="99000">
                <a:srgbClr val="B5C5CA"/>
              </a:gs>
              <a:gs pos="0">
                <a:schemeClr val="accent4">
                  <a:lumMod val="75000"/>
                </a:schemeClr>
              </a:gs>
            </a:gsLst>
            <a:lin ang="6000000" scaled="0"/>
            <a:tileRect/>
          </a:gra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Luna"/>
          <p:cNvSpPr>
            <a:spLocks noChangeAspect="1"/>
          </p:cNvSpPr>
          <p:nvPr/>
        </p:nvSpPr>
        <p:spPr>
          <a:xfrm rot="-120000">
            <a:off x="6856310" y="52709"/>
            <a:ext cx="2338771" cy="3022881"/>
          </a:xfrm>
          <a:prstGeom prst="moon">
            <a:avLst>
              <a:gd name="adj" fmla="val 50181"/>
            </a:avLst>
          </a:prstGeom>
          <a:gradFill flip="none" rotWithShape="1">
            <a:gsLst>
              <a:gs pos="100000">
                <a:srgbClr val="97AC95">
                  <a:alpha val="0"/>
                  <a:lumMod val="0"/>
                  <a:lumOff val="100000"/>
                </a:srgbClr>
              </a:gs>
              <a:gs pos="100000">
                <a:srgbClr val="97AC95"/>
              </a:gs>
              <a:gs pos="98000">
                <a:srgbClr val="9BAF9D"/>
              </a:gs>
              <a:gs pos="98000">
                <a:srgbClr val="97AC96">
                  <a:alpha val="0"/>
                </a:srgbClr>
              </a:gs>
              <a:gs pos="100000">
                <a:srgbClr val="98AD98"/>
              </a:gs>
              <a:gs pos="96000">
                <a:srgbClr val="242659"/>
              </a:gs>
              <a:gs pos="49000">
                <a:srgbClr val="444DAD">
                  <a:alpha val="0"/>
                  <a:lumMod val="0"/>
                  <a:lumOff val="100000"/>
                </a:srgbClr>
              </a:gs>
              <a:gs pos="97000">
                <a:schemeClr val="accent5">
                  <a:lumMod val="75000"/>
                  <a:alpha val="69000"/>
                </a:schemeClr>
              </a:gs>
              <a:gs pos="99000">
                <a:srgbClr val="B5C5CA"/>
              </a:gs>
              <a:gs pos="0">
                <a:schemeClr val="accent4">
                  <a:lumMod val="75000"/>
                </a:schemeClr>
              </a:gs>
            </a:gsLst>
            <a:lin ang="6000000" scaled="0"/>
            <a:tileRect/>
          </a:gra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Luna"/>
          <p:cNvSpPr>
            <a:spLocks noChangeAspect="1"/>
          </p:cNvSpPr>
          <p:nvPr/>
        </p:nvSpPr>
        <p:spPr>
          <a:xfrm rot="10800000">
            <a:off x="17200" y="759395"/>
            <a:ext cx="2338771" cy="3022881"/>
          </a:xfrm>
          <a:prstGeom prst="moon">
            <a:avLst>
              <a:gd name="adj" fmla="val 50181"/>
            </a:avLst>
          </a:prstGeom>
          <a:gradFill flip="none" rotWithShape="1">
            <a:gsLst>
              <a:gs pos="100000">
                <a:srgbClr val="97AC95">
                  <a:alpha val="0"/>
                  <a:lumMod val="0"/>
                  <a:lumOff val="100000"/>
                </a:srgbClr>
              </a:gs>
              <a:gs pos="100000">
                <a:srgbClr val="97AC95"/>
              </a:gs>
              <a:gs pos="98000">
                <a:srgbClr val="9BAF9D"/>
              </a:gs>
              <a:gs pos="98000">
                <a:srgbClr val="97AC96">
                  <a:alpha val="0"/>
                </a:srgbClr>
              </a:gs>
              <a:gs pos="100000">
                <a:srgbClr val="98AD98"/>
              </a:gs>
              <a:gs pos="96000">
                <a:srgbClr val="242659"/>
              </a:gs>
              <a:gs pos="49000">
                <a:srgbClr val="444DAD">
                  <a:alpha val="0"/>
                  <a:lumMod val="0"/>
                  <a:lumOff val="100000"/>
                </a:srgbClr>
              </a:gs>
              <a:gs pos="97000">
                <a:schemeClr val="accent5">
                  <a:lumMod val="75000"/>
                  <a:alpha val="69000"/>
                </a:schemeClr>
              </a:gs>
              <a:gs pos="99000">
                <a:srgbClr val="B5C5CA"/>
              </a:gs>
              <a:gs pos="0">
                <a:schemeClr val="accent4">
                  <a:lumMod val="75000"/>
                </a:schemeClr>
              </a:gs>
            </a:gsLst>
            <a:lin ang="6000000" scaled="0"/>
            <a:tileRect/>
          </a:gra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Luna"/>
          <p:cNvSpPr>
            <a:spLocks noChangeAspect="1"/>
          </p:cNvSpPr>
          <p:nvPr/>
        </p:nvSpPr>
        <p:spPr>
          <a:xfrm rot="10526111">
            <a:off x="-99382" y="2805831"/>
            <a:ext cx="2338771" cy="3022881"/>
          </a:xfrm>
          <a:prstGeom prst="moon">
            <a:avLst>
              <a:gd name="adj" fmla="val 50181"/>
            </a:avLst>
          </a:prstGeom>
          <a:gradFill flip="none" rotWithShape="1">
            <a:gsLst>
              <a:gs pos="100000">
                <a:srgbClr val="97AC95">
                  <a:alpha val="0"/>
                  <a:lumMod val="0"/>
                  <a:lumOff val="100000"/>
                </a:srgbClr>
              </a:gs>
              <a:gs pos="100000">
                <a:srgbClr val="97AC95"/>
              </a:gs>
              <a:gs pos="98000">
                <a:srgbClr val="9BAF9D"/>
              </a:gs>
              <a:gs pos="98000">
                <a:srgbClr val="97AC96">
                  <a:alpha val="0"/>
                </a:srgbClr>
              </a:gs>
              <a:gs pos="100000">
                <a:srgbClr val="98AD98"/>
              </a:gs>
              <a:gs pos="96000">
                <a:srgbClr val="242659"/>
              </a:gs>
              <a:gs pos="49000">
                <a:srgbClr val="444DAD">
                  <a:alpha val="0"/>
                  <a:lumMod val="0"/>
                  <a:lumOff val="100000"/>
                </a:srgbClr>
              </a:gs>
              <a:gs pos="97000">
                <a:schemeClr val="accent5">
                  <a:lumMod val="75000"/>
                  <a:alpha val="69000"/>
                </a:schemeClr>
              </a:gs>
              <a:gs pos="99000">
                <a:srgbClr val="B5C5CA"/>
              </a:gs>
              <a:gs pos="0">
                <a:schemeClr val="accent4">
                  <a:lumMod val="75000"/>
                </a:schemeClr>
              </a:gs>
            </a:gsLst>
            <a:lin ang="6000000" scaled="0"/>
            <a:tileRect/>
          </a:gra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Luna"/>
          <p:cNvSpPr>
            <a:spLocks noChangeAspect="1"/>
          </p:cNvSpPr>
          <p:nvPr/>
        </p:nvSpPr>
        <p:spPr>
          <a:xfrm rot="10526111">
            <a:off x="116609" y="3746872"/>
            <a:ext cx="2338771" cy="3022881"/>
          </a:xfrm>
          <a:prstGeom prst="moon">
            <a:avLst>
              <a:gd name="adj" fmla="val 50181"/>
            </a:avLst>
          </a:prstGeom>
          <a:gradFill flip="none" rotWithShape="1">
            <a:gsLst>
              <a:gs pos="100000">
                <a:srgbClr val="97AC95">
                  <a:alpha val="0"/>
                  <a:lumMod val="0"/>
                  <a:lumOff val="100000"/>
                </a:srgbClr>
              </a:gs>
              <a:gs pos="100000">
                <a:srgbClr val="97AC95"/>
              </a:gs>
              <a:gs pos="98000">
                <a:srgbClr val="9BAF9D"/>
              </a:gs>
              <a:gs pos="98000">
                <a:srgbClr val="97AC96">
                  <a:alpha val="0"/>
                </a:srgbClr>
              </a:gs>
              <a:gs pos="100000">
                <a:srgbClr val="98AD98"/>
              </a:gs>
              <a:gs pos="96000">
                <a:srgbClr val="242659"/>
              </a:gs>
              <a:gs pos="49000">
                <a:srgbClr val="444DAD">
                  <a:alpha val="0"/>
                  <a:lumMod val="0"/>
                  <a:lumOff val="100000"/>
                </a:srgbClr>
              </a:gs>
              <a:gs pos="97000">
                <a:schemeClr val="accent5">
                  <a:lumMod val="75000"/>
                  <a:alpha val="69000"/>
                </a:schemeClr>
              </a:gs>
              <a:gs pos="99000">
                <a:srgbClr val="B5C5CA"/>
              </a:gs>
              <a:gs pos="0">
                <a:schemeClr val="accent4">
                  <a:lumMod val="75000"/>
                </a:schemeClr>
              </a:gs>
            </a:gsLst>
            <a:lin ang="6000000" scaled="0"/>
            <a:tileRect/>
          </a:gra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Luna"/>
          <p:cNvSpPr>
            <a:spLocks noChangeAspect="1"/>
          </p:cNvSpPr>
          <p:nvPr/>
        </p:nvSpPr>
        <p:spPr>
          <a:xfrm rot="-120000">
            <a:off x="6856312" y="1092653"/>
            <a:ext cx="2338771" cy="3022881"/>
          </a:xfrm>
          <a:prstGeom prst="moon">
            <a:avLst>
              <a:gd name="adj" fmla="val 50181"/>
            </a:avLst>
          </a:prstGeom>
          <a:gradFill flip="none" rotWithShape="1">
            <a:gsLst>
              <a:gs pos="100000">
                <a:srgbClr val="97AC95">
                  <a:alpha val="0"/>
                  <a:lumMod val="0"/>
                  <a:lumOff val="100000"/>
                </a:srgbClr>
              </a:gs>
              <a:gs pos="100000">
                <a:srgbClr val="97AC95"/>
              </a:gs>
              <a:gs pos="98000">
                <a:srgbClr val="9BAF9D"/>
              </a:gs>
              <a:gs pos="98000">
                <a:srgbClr val="97AC96">
                  <a:alpha val="0"/>
                </a:srgbClr>
              </a:gs>
              <a:gs pos="100000">
                <a:srgbClr val="98AD98"/>
              </a:gs>
              <a:gs pos="96000">
                <a:srgbClr val="242659"/>
              </a:gs>
              <a:gs pos="49000">
                <a:srgbClr val="444DAD">
                  <a:alpha val="0"/>
                  <a:lumMod val="0"/>
                  <a:lumOff val="100000"/>
                </a:srgbClr>
              </a:gs>
              <a:gs pos="97000">
                <a:schemeClr val="accent5">
                  <a:lumMod val="75000"/>
                  <a:alpha val="69000"/>
                </a:schemeClr>
              </a:gs>
              <a:gs pos="99000">
                <a:srgbClr val="B5C5CA"/>
              </a:gs>
              <a:gs pos="0">
                <a:schemeClr val="accent4">
                  <a:lumMod val="75000"/>
                </a:schemeClr>
              </a:gs>
            </a:gsLst>
            <a:lin ang="6000000" scaled="0"/>
            <a:tileRect/>
          </a:gra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Luna"/>
          <p:cNvSpPr>
            <a:spLocks noChangeAspect="1"/>
          </p:cNvSpPr>
          <p:nvPr/>
        </p:nvSpPr>
        <p:spPr>
          <a:xfrm rot="-120000">
            <a:off x="6856311" y="2860024"/>
            <a:ext cx="2338771" cy="3022881"/>
          </a:xfrm>
          <a:prstGeom prst="moon">
            <a:avLst>
              <a:gd name="adj" fmla="val 50181"/>
            </a:avLst>
          </a:prstGeom>
          <a:gradFill flip="none" rotWithShape="1">
            <a:gsLst>
              <a:gs pos="100000">
                <a:srgbClr val="97AC95">
                  <a:alpha val="0"/>
                  <a:lumMod val="0"/>
                  <a:lumOff val="100000"/>
                </a:srgbClr>
              </a:gs>
              <a:gs pos="100000">
                <a:srgbClr val="97AC95"/>
              </a:gs>
              <a:gs pos="98000">
                <a:srgbClr val="9BAF9D"/>
              </a:gs>
              <a:gs pos="98000">
                <a:srgbClr val="97AC96">
                  <a:alpha val="0"/>
                </a:srgbClr>
              </a:gs>
              <a:gs pos="100000">
                <a:srgbClr val="98AD98"/>
              </a:gs>
              <a:gs pos="96000">
                <a:srgbClr val="242659"/>
              </a:gs>
              <a:gs pos="49000">
                <a:srgbClr val="444DAD">
                  <a:alpha val="0"/>
                  <a:lumMod val="0"/>
                  <a:lumOff val="100000"/>
                </a:srgbClr>
              </a:gs>
              <a:gs pos="97000">
                <a:schemeClr val="accent5">
                  <a:lumMod val="75000"/>
                  <a:alpha val="69000"/>
                </a:schemeClr>
              </a:gs>
              <a:gs pos="99000">
                <a:srgbClr val="B5C5CA"/>
              </a:gs>
              <a:gs pos="0">
                <a:schemeClr val="accent4">
                  <a:lumMod val="75000"/>
                </a:schemeClr>
              </a:gs>
            </a:gsLst>
            <a:lin ang="6000000" scaled="0"/>
            <a:tileRect/>
          </a:gra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Luna"/>
          <p:cNvSpPr>
            <a:spLocks noChangeAspect="1"/>
          </p:cNvSpPr>
          <p:nvPr/>
        </p:nvSpPr>
        <p:spPr>
          <a:xfrm rot="-120000">
            <a:off x="6753220" y="3831992"/>
            <a:ext cx="2338771" cy="3022881"/>
          </a:xfrm>
          <a:prstGeom prst="moon">
            <a:avLst>
              <a:gd name="adj" fmla="val 50181"/>
            </a:avLst>
          </a:prstGeom>
          <a:gradFill flip="none" rotWithShape="1">
            <a:gsLst>
              <a:gs pos="100000">
                <a:srgbClr val="97AC95">
                  <a:alpha val="0"/>
                  <a:lumMod val="0"/>
                  <a:lumOff val="100000"/>
                </a:srgbClr>
              </a:gs>
              <a:gs pos="100000">
                <a:srgbClr val="97AC95"/>
              </a:gs>
              <a:gs pos="98000">
                <a:srgbClr val="9BAF9D"/>
              </a:gs>
              <a:gs pos="98000">
                <a:srgbClr val="97AC96">
                  <a:alpha val="0"/>
                </a:srgbClr>
              </a:gs>
              <a:gs pos="100000">
                <a:srgbClr val="98AD98"/>
              </a:gs>
              <a:gs pos="96000">
                <a:srgbClr val="242659"/>
              </a:gs>
              <a:gs pos="49000">
                <a:srgbClr val="444DAD">
                  <a:alpha val="0"/>
                  <a:lumMod val="0"/>
                  <a:lumOff val="100000"/>
                </a:srgbClr>
              </a:gs>
              <a:gs pos="97000">
                <a:schemeClr val="accent5">
                  <a:lumMod val="75000"/>
                  <a:alpha val="69000"/>
                </a:schemeClr>
              </a:gs>
              <a:gs pos="99000">
                <a:srgbClr val="B5C5CA"/>
              </a:gs>
              <a:gs pos="0">
                <a:schemeClr val="accent4">
                  <a:lumMod val="75000"/>
                </a:schemeClr>
              </a:gs>
            </a:gsLst>
            <a:lin ang="6000000" scaled="0"/>
            <a:tileRect/>
          </a:gra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979712" y="6392361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1843"/>
            <a:r>
              <a:rPr lang="es-ES" sz="1200" dirty="0" smtClean="0">
                <a:solidFill>
                  <a:prstClr val="white"/>
                </a:solidFill>
                <a:latin typeface="Garamond Premr Pro" pitchFamily="18" charset="0"/>
              </a:rPr>
              <a:t>Diseño pps y fotos   maría</a:t>
            </a:r>
            <a:endParaRPr lang="es-ES" sz="1200" dirty="0">
              <a:solidFill>
                <a:prstClr val="white"/>
              </a:solidFill>
              <a:latin typeface="Garamond Premr Pro" pitchFamily="18" charset="0"/>
            </a:endParaRPr>
          </a:p>
        </p:txBody>
      </p:sp>
      <p:pic>
        <p:nvPicPr>
          <p:cNvPr id="14" name="13 Imagen" descr="Menorca 09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ffectLst>
            <a:reflection stA="0" dist="50800" dir="5400000" sy="-100000" algn="bl" rotWithShape="0"/>
          </a:effectLst>
        </p:spPr>
      </p:pic>
      <p:sp>
        <p:nvSpPr>
          <p:cNvPr id="12" name="11 CuadroTexto"/>
          <p:cNvSpPr txBox="1"/>
          <p:nvPr/>
        </p:nvSpPr>
        <p:spPr>
          <a:xfrm>
            <a:off x="2195736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619277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rayas copia.gif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" contrast="-15000"/>
          </a:blip>
          <a:stretch>
            <a:fillRect/>
          </a:stretch>
        </p:blipFill>
        <p:spPr>
          <a:xfrm rot="5400000">
            <a:off x="257734" y="5099479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4" name="3 Imagen" descr="rayas copia.gif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" contrast="-15000"/>
          </a:blip>
          <a:stretch>
            <a:fillRect/>
          </a:stretch>
        </p:blipFill>
        <p:spPr>
          <a:xfrm rot="5400000">
            <a:off x="257734" y="374733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5" name="4 Imagen" descr="rayas copia.gif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" contrast="-15000"/>
          </a:blip>
          <a:stretch>
            <a:fillRect/>
          </a:stretch>
        </p:blipFill>
        <p:spPr>
          <a:xfrm rot="5400000">
            <a:off x="257734" y="242887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6" name="5 Imagen" descr="rayas copia.gif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" contrast="-15000"/>
          </a:blip>
          <a:stretch>
            <a:fillRect/>
          </a:stretch>
        </p:blipFill>
        <p:spPr>
          <a:xfrm rot="5400000">
            <a:off x="230575" y="1083039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7" name="6 Imagen" descr="rayas copia.gif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" contrast="-15000"/>
          </a:blip>
          <a:stretch>
            <a:fillRect/>
          </a:stretch>
        </p:blipFill>
        <p:spPr>
          <a:xfrm rot="5400000">
            <a:off x="230575" y="-257733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8" name="7 Imagen" descr="rayas copia.gif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" contrast="-15000"/>
          </a:blip>
          <a:stretch>
            <a:fillRect/>
          </a:stretch>
        </p:blipFill>
        <p:spPr>
          <a:xfrm rot="5400000">
            <a:off x="7401483" y="516689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9" name="8 Imagen" descr="rayas copia.gif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" contrast="-15000"/>
          </a:blip>
          <a:stretch>
            <a:fillRect/>
          </a:stretch>
        </p:blipFill>
        <p:spPr>
          <a:xfrm rot="5400000">
            <a:off x="7401483" y="374733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0" name="9 Imagen" descr="rayas copia.gif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" contrast="-15000"/>
          </a:blip>
          <a:stretch>
            <a:fillRect/>
          </a:stretch>
        </p:blipFill>
        <p:spPr>
          <a:xfrm rot="5400000">
            <a:off x="7401483" y="242887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1" name="10 Imagen" descr="rayas copia.gif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" contrast="-15000"/>
          </a:blip>
          <a:stretch>
            <a:fillRect/>
          </a:stretch>
        </p:blipFill>
        <p:spPr>
          <a:xfrm rot="5400000">
            <a:off x="7401483" y="1083039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2" name="11 Imagen" descr="rayas copia.gif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" contrast="-15000"/>
          </a:blip>
          <a:stretch>
            <a:fillRect/>
          </a:stretch>
        </p:blipFill>
        <p:spPr>
          <a:xfrm rot="5400000">
            <a:off x="7401483" y="-257734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sp>
        <p:nvSpPr>
          <p:cNvPr id="13" name="12 CuadroTexto"/>
          <p:cNvSpPr txBox="1"/>
          <p:nvPr/>
        </p:nvSpPr>
        <p:spPr>
          <a:xfrm>
            <a:off x="1979712" y="6392361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1843"/>
            <a:r>
              <a:rPr lang="es-ES" sz="1200" dirty="0" smtClean="0">
                <a:solidFill>
                  <a:prstClr val="white"/>
                </a:solidFill>
                <a:latin typeface="Garamond Premr Pro" pitchFamily="18" charset="0"/>
              </a:rPr>
              <a:t>Diseño pps y fotos   maría</a:t>
            </a:r>
            <a:endParaRPr lang="es-ES" sz="1200" dirty="0">
              <a:solidFill>
                <a:prstClr val="white"/>
              </a:solidFill>
              <a:latin typeface="Garamond Premr Pro" pitchFamily="18" charset="0"/>
            </a:endParaRPr>
          </a:p>
        </p:txBody>
      </p:sp>
      <p:pic>
        <p:nvPicPr>
          <p:cNvPr id="14" name="13 Imagen" descr="Menorca 095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CuadroTexto"/>
          <p:cNvSpPr txBox="1"/>
          <p:nvPr/>
        </p:nvSpPr>
        <p:spPr>
          <a:xfrm>
            <a:off x="1979712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553067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7" dur="3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08407">
            <a:off x="4524822" y="3447652"/>
            <a:ext cx="4333875" cy="3305175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66969" flipH="1">
            <a:off x="217929" y="3359390"/>
            <a:ext cx="4613352" cy="3305175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4191" flipH="1">
            <a:off x="4438415" y="265733"/>
            <a:ext cx="4613352" cy="3305175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08407">
            <a:off x="285304" y="207292"/>
            <a:ext cx="4333875" cy="3305175"/>
          </a:xfrm>
          <a:prstGeom prst="rect">
            <a:avLst/>
          </a:prstGeom>
        </p:spPr>
      </p:pic>
      <p:pic>
        <p:nvPicPr>
          <p:cNvPr id="9" name="8 Imagen" descr="Menorca 100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9497781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26 Grupo"/>
          <p:cNvGrpSpPr/>
          <p:nvPr/>
        </p:nvGrpSpPr>
        <p:grpSpPr>
          <a:xfrm rot="18023158">
            <a:off x="6065082" y="3613796"/>
            <a:ext cx="2519432" cy="2857636"/>
            <a:chOff x="2592472" y="2004496"/>
            <a:chExt cx="2519432" cy="2857636"/>
          </a:xfrm>
        </p:grpSpPr>
        <p:grpSp>
          <p:nvGrpSpPr>
            <p:cNvPr id="8" name="7 Grupo"/>
            <p:cNvGrpSpPr/>
            <p:nvPr/>
          </p:nvGrpSpPr>
          <p:grpSpPr>
            <a:xfrm>
              <a:off x="2613420" y="2004496"/>
              <a:ext cx="2496216" cy="1428818"/>
              <a:chOff x="2613420" y="2004496"/>
              <a:chExt cx="2496216" cy="1428818"/>
            </a:xfrm>
          </p:grpSpPr>
          <p:sp>
            <p:nvSpPr>
              <p:cNvPr id="5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7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9" name="8 Grupo"/>
            <p:cNvGrpSpPr/>
            <p:nvPr/>
          </p:nvGrpSpPr>
          <p:grpSpPr>
            <a:xfrm>
              <a:off x="2615688" y="2276872"/>
              <a:ext cx="2496216" cy="1428818"/>
              <a:chOff x="2613420" y="2004496"/>
              <a:chExt cx="2496216" cy="1428818"/>
            </a:xfrm>
          </p:grpSpPr>
          <p:sp>
            <p:nvSpPr>
              <p:cNvPr id="10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2" name="11 Grupo"/>
            <p:cNvGrpSpPr/>
            <p:nvPr/>
          </p:nvGrpSpPr>
          <p:grpSpPr>
            <a:xfrm>
              <a:off x="2611152" y="2564904"/>
              <a:ext cx="2496216" cy="1428818"/>
              <a:chOff x="2613420" y="2004496"/>
              <a:chExt cx="2496216" cy="1428818"/>
            </a:xfrm>
          </p:grpSpPr>
          <p:sp>
            <p:nvSpPr>
              <p:cNvPr id="13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5" name="14 Grupo"/>
            <p:cNvGrpSpPr/>
            <p:nvPr/>
          </p:nvGrpSpPr>
          <p:grpSpPr>
            <a:xfrm>
              <a:off x="2611152" y="2871305"/>
              <a:ext cx="2496216" cy="1428818"/>
              <a:chOff x="2613420" y="2004496"/>
              <a:chExt cx="2496216" cy="1428818"/>
            </a:xfrm>
          </p:grpSpPr>
          <p:sp>
            <p:nvSpPr>
              <p:cNvPr id="16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1" name="20 Grupo"/>
            <p:cNvGrpSpPr/>
            <p:nvPr/>
          </p:nvGrpSpPr>
          <p:grpSpPr>
            <a:xfrm>
              <a:off x="2594740" y="3140968"/>
              <a:ext cx="2496216" cy="1428818"/>
              <a:chOff x="2613420" y="2004496"/>
              <a:chExt cx="2496216" cy="1428818"/>
            </a:xfrm>
          </p:grpSpPr>
          <p:sp>
            <p:nvSpPr>
              <p:cNvPr id="22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23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4" name="23 Grupo"/>
            <p:cNvGrpSpPr/>
            <p:nvPr/>
          </p:nvGrpSpPr>
          <p:grpSpPr>
            <a:xfrm>
              <a:off x="2592472" y="3433314"/>
              <a:ext cx="2496216" cy="1428818"/>
              <a:chOff x="2613420" y="2004496"/>
              <a:chExt cx="2496216" cy="1428818"/>
            </a:xfrm>
          </p:grpSpPr>
          <p:sp>
            <p:nvSpPr>
              <p:cNvPr id="25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26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8" name="27 Grupo"/>
          <p:cNvGrpSpPr/>
          <p:nvPr/>
        </p:nvGrpSpPr>
        <p:grpSpPr>
          <a:xfrm rot="14144286">
            <a:off x="6058062" y="389130"/>
            <a:ext cx="2519432" cy="2857636"/>
            <a:chOff x="2592472" y="2004496"/>
            <a:chExt cx="2519432" cy="2857636"/>
          </a:xfrm>
        </p:grpSpPr>
        <p:grpSp>
          <p:nvGrpSpPr>
            <p:cNvPr id="29" name="28 Grupo"/>
            <p:cNvGrpSpPr/>
            <p:nvPr/>
          </p:nvGrpSpPr>
          <p:grpSpPr>
            <a:xfrm>
              <a:off x="2613420" y="2004496"/>
              <a:ext cx="2496216" cy="1428818"/>
              <a:chOff x="2613420" y="2004496"/>
              <a:chExt cx="2496216" cy="1428818"/>
            </a:xfrm>
          </p:grpSpPr>
          <p:sp>
            <p:nvSpPr>
              <p:cNvPr id="45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46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0" name="29 Grupo"/>
            <p:cNvGrpSpPr/>
            <p:nvPr/>
          </p:nvGrpSpPr>
          <p:grpSpPr>
            <a:xfrm>
              <a:off x="2615688" y="2276872"/>
              <a:ext cx="2496216" cy="1428818"/>
              <a:chOff x="2613420" y="2004496"/>
              <a:chExt cx="2496216" cy="1428818"/>
            </a:xfrm>
          </p:grpSpPr>
          <p:sp>
            <p:nvSpPr>
              <p:cNvPr id="43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44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" name="30 Grupo"/>
            <p:cNvGrpSpPr/>
            <p:nvPr/>
          </p:nvGrpSpPr>
          <p:grpSpPr>
            <a:xfrm>
              <a:off x="2611152" y="2564904"/>
              <a:ext cx="2496216" cy="1428818"/>
              <a:chOff x="2613420" y="2004496"/>
              <a:chExt cx="2496216" cy="1428818"/>
            </a:xfrm>
          </p:grpSpPr>
          <p:sp>
            <p:nvSpPr>
              <p:cNvPr id="41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42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2" name="31 Grupo"/>
            <p:cNvGrpSpPr/>
            <p:nvPr/>
          </p:nvGrpSpPr>
          <p:grpSpPr>
            <a:xfrm>
              <a:off x="2611152" y="2871305"/>
              <a:ext cx="2496216" cy="1428818"/>
              <a:chOff x="2613420" y="2004496"/>
              <a:chExt cx="2496216" cy="1428818"/>
            </a:xfrm>
          </p:grpSpPr>
          <p:sp>
            <p:nvSpPr>
              <p:cNvPr id="39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40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3" name="32 Grupo"/>
            <p:cNvGrpSpPr/>
            <p:nvPr/>
          </p:nvGrpSpPr>
          <p:grpSpPr>
            <a:xfrm>
              <a:off x="2594740" y="3140968"/>
              <a:ext cx="2496216" cy="1428818"/>
              <a:chOff x="2613420" y="2004496"/>
              <a:chExt cx="2496216" cy="1428818"/>
            </a:xfrm>
          </p:grpSpPr>
          <p:sp>
            <p:nvSpPr>
              <p:cNvPr id="37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38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4" name="33 Grupo"/>
            <p:cNvGrpSpPr/>
            <p:nvPr/>
          </p:nvGrpSpPr>
          <p:grpSpPr>
            <a:xfrm>
              <a:off x="2592472" y="3433314"/>
              <a:ext cx="2496216" cy="1428818"/>
              <a:chOff x="2613420" y="2004496"/>
              <a:chExt cx="2496216" cy="1428818"/>
            </a:xfrm>
          </p:grpSpPr>
          <p:sp>
            <p:nvSpPr>
              <p:cNvPr id="35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36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47" name="46 Grupo"/>
          <p:cNvGrpSpPr/>
          <p:nvPr/>
        </p:nvGrpSpPr>
        <p:grpSpPr>
          <a:xfrm rot="7829332">
            <a:off x="695313" y="298707"/>
            <a:ext cx="2519432" cy="2857636"/>
            <a:chOff x="2592472" y="2004496"/>
            <a:chExt cx="2519432" cy="2857636"/>
          </a:xfrm>
        </p:grpSpPr>
        <p:grpSp>
          <p:nvGrpSpPr>
            <p:cNvPr id="48" name="47 Grupo"/>
            <p:cNvGrpSpPr/>
            <p:nvPr/>
          </p:nvGrpSpPr>
          <p:grpSpPr>
            <a:xfrm>
              <a:off x="2613420" y="2004496"/>
              <a:ext cx="2496216" cy="1428818"/>
              <a:chOff x="2613420" y="2004496"/>
              <a:chExt cx="2496216" cy="1428818"/>
            </a:xfrm>
          </p:grpSpPr>
          <p:sp>
            <p:nvSpPr>
              <p:cNvPr id="64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65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49" name="48 Grupo"/>
            <p:cNvGrpSpPr/>
            <p:nvPr/>
          </p:nvGrpSpPr>
          <p:grpSpPr>
            <a:xfrm>
              <a:off x="2615688" y="2276872"/>
              <a:ext cx="2496216" cy="1428818"/>
              <a:chOff x="2613420" y="2004496"/>
              <a:chExt cx="2496216" cy="1428818"/>
            </a:xfrm>
          </p:grpSpPr>
          <p:sp>
            <p:nvSpPr>
              <p:cNvPr id="62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63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50" name="49 Grupo"/>
            <p:cNvGrpSpPr/>
            <p:nvPr/>
          </p:nvGrpSpPr>
          <p:grpSpPr>
            <a:xfrm>
              <a:off x="2611152" y="2564904"/>
              <a:ext cx="2496216" cy="1428818"/>
              <a:chOff x="2613420" y="2004496"/>
              <a:chExt cx="2496216" cy="1428818"/>
            </a:xfrm>
          </p:grpSpPr>
          <p:sp>
            <p:nvSpPr>
              <p:cNvPr id="60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61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51" name="50 Grupo"/>
            <p:cNvGrpSpPr/>
            <p:nvPr/>
          </p:nvGrpSpPr>
          <p:grpSpPr>
            <a:xfrm>
              <a:off x="2611152" y="2871305"/>
              <a:ext cx="2496216" cy="1428818"/>
              <a:chOff x="2613420" y="2004496"/>
              <a:chExt cx="2496216" cy="1428818"/>
            </a:xfrm>
          </p:grpSpPr>
          <p:sp>
            <p:nvSpPr>
              <p:cNvPr id="58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59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52" name="51 Grupo"/>
            <p:cNvGrpSpPr/>
            <p:nvPr/>
          </p:nvGrpSpPr>
          <p:grpSpPr>
            <a:xfrm>
              <a:off x="2594740" y="3140968"/>
              <a:ext cx="2496216" cy="1428818"/>
              <a:chOff x="2613420" y="2004496"/>
              <a:chExt cx="2496216" cy="1428818"/>
            </a:xfrm>
          </p:grpSpPr>
          <p:sp>
            <p:nvSpPr>
              <p:cNvPr id="56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57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53" name="52 Grupo"/>
            <p:cNvGrpSpPr/>
            <p:nvPr/>
          </p:nvGrpSpPr>
          <p:grpSpPr>
            <a:xfrm>
              <a:off x="2592472" y="3433314"/>
              <a:ext cx="2496216" cy="1428818"/>
              <a:chOff x="2613420" y="2004496"/>
              <a:chExt cx="2496216" cy="1428818"/>
            </a:xfrm>
          </p:grpSpPr>
          <p:sp>
            <p:nvSpPr>
              <p:cNvPr id="54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55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66" name="65 Grupo"/>
          <p:cNvGrpSpPr/>
          <p:nvPr/>
        </p:nvGrpSpPr>
        <p:grpSpPr>
          <a:xfrm rot="3824345">
            <a:off x="587649" y="3492045"/>
            <a:ext cx="2519432" cy="2857636"/>
            <a:chOff x="2592472" y="2004496"/>
            <a:chExt cx="2519432" cy="2857636"/>
          </a:xfrm>
        </p:grpSpPr>
        <p:grpSp>
          <p:nvGrpSpPr>
            <p:cNvPr id="67" name="66 Grupo"/>
            <p:cNvGrpSpPr/>
            <p:nvPr/>
          </p:nvGrpSpPr>
          <p:grpSpPr>
            <a:xfrm>
              <a:off x="2613420" y="2004496"/>
              <a:ext cx="2496216" cy="1428818"/>
              <a:chOff x="2613420" y="2004496"/>
              <a:chExt cx="2496216" cy="1428818"/>
            </a:xfrm>
          </p:grpSpPr>
          <p:sp>
            <p:nvSpPr>
              <p:cNvPr id="83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84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68" name="67 Grupo"/>
            <p:cNvGrpSpPr/>
            <p:nvPr/>
          </p:nvGrpSpPr>
          <p:grpSpPr>
            <a:xfrm>
              <a:off x="2615688" y="2276872"/>
              <a:ext cx="2496216" cy="1428818"/>
              <a:chOff x="2613420" y="2004496"/>
              <a:chExt cx="2496216" cy="1428818"/>
            </a:xfrm>
          </p:grpSpPr>
          <p:sp>
            <p:nvSpPr>
              <p:cNvPr id="81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82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69" name="68 Grupo"/>
            <p:cNvGrpSpPr/>
            <p:nvPr/>
          </p:nvGrpSpPr>
          <p:grpSpPr>
            <a:xfrm>
              <a:off x="2611152" y="2564904"/>
              <a:ext cx="2496216" cy="1428818"/>
              <a:chOff x="2613420" y="2004496"/>
              <a:chExt cx="2496216" cy="1428818"/>
            </a:xfrm>
          </p:grpSpPr>
          <p:sp>
            <p:nvSpPr>
              <p:cNvPr id="79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80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70" name="69 Grupo"/>
            <p:cNvGrpSpPr/>
            <p:nvPr/>
          </p:nvGrpSpPr>
          <p:grpSpPr>
            <a:xfrm>
              <a:off x="2611152" y="2871305"/>
              <a:ext cx="2496216" cy="1428818"/>
              <a:chOff x="2613420" y="2004496"/>
              <a:chExt cx="2496216" cy="1428818"/>
            </a:xfrm>
          </p:grpSpPr>
          <p:sp>
            <p:nvSpPr>
              <p:cNvPr id="77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78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71" name="70 Grupo"/>
            <p:cNvGrpSpPr/>
            <p:nvPr/>
          </p:nvGrpSpPr>
          <p:grpSpPr>
            <a:xfrm>
              <a:off x="2594740" y="3140968"/>
              <a:ext cx="2496216" cy="1428818"/>
              <a:chOff x="2613420" y="2004496"/>
              <a:chExt cx="2496216" cy="1428818"/>
            </a:xfrm>
          </p:grpSpPr>
          <p:sp>
            <p:nvSpPr>
              <p:cNvPr id="75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76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72" name="71 Grupo"/>
            <p:cNvGrpSpPr/>
            <p:nvPr/>
          </p:nvGrpSpPr>
          <p:grpSpPr>
            <a:xfrm>
              <a:off x="2592472" y="3433314"/>
              <a:ext cx="2496216" cy="1428818"/>
              <a:chOff x="2613420" y="2004496"/>
              <a:chExt cx="2496216" cy="1428818"/>
            </a:xfrm>
          </p:grpSpPr>
          <p:sp>
            <p:nvSpPr>
              <p:cNvPr id="73" name="4 Triángulo rectángulo"/>
              <p:cNvSpPr/>
              <p:nvPr/>
            </p:nvSpPr>
            <p:spPr>
              <a:xfrm flipH="1">
                <a:off x="261342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  <p:sp>
            <p:nvSpPr>
              <p:cNvPr id="74" name="4 Triángulo rectángulo"/>
              <p:cNvSpPr/>
              <p:nvPr/>
            </p:nvSpPr>
            <p:spPr>
              <a:xfrm>
                <a:off x="3859260" y="2004496"/>
                <a:ext cx="1250376" cy="1428818"/>
              </a:xfrm>
              <a:custGeom>
                <a:avLst/>
                <a:gdLst>
                  <a:gd name="connsiteX0" fmla="*/ 0 w 2592288"/>
                  <a:gd name="connsiteY0" fmla="*/ 360040 h 360040"/>
                  <a:gd name="connsiteX1" fmla="*/ 0 w 2592288"/>
                  <a:gd name="connsiteY1" fmla="*/ 0 h 360040"/>
                  <a:gd name="connsiteX2" fmla="*/ 2592288 w 2592288"/>
                  <a:gd name="connsiteY2" fmla="*/ 360040 h 360040"/>
                  <a:gd name="connsiteX3" fmla="*/ 0 w 2592288"/>
                  <a:gd name="connsiteY3" fmla="*/ 360040 h 360040"/>
                  <a:gd name="connsiteX0" fmla="*/ 0 w 2604163"/>
                  <a:gd name="connsiteY0" fmla="*/ 241287 h 360040"/>
                  <a:gd name="connsiteX1" fmla="*/ 11875 w 2604163"/>
                  <a:gd name="connsiteY1" fmla="*/ 0 h 360040"/>
                  <a:gd name="connsiteX2" fmla="*/ 2604163 w 2604163"/>
                  <a:gd name="connsiteY2" fmla="*/ 360040 h 360040"/>
                  <a:gd name="connsiteX3" fmla="*/ 0 w 2604163"/>
                  <a:gd name="connsiteY3" fmla="*/ 241287 h 360040"/>
                  <a:gd name="connsiteX0" fmla="*/ 0 w 2604163"/>
                  <a:gd name="connsiteY0" fmla="*/ 585671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0 w 2604163"/>
                  <a:gd name="connsiteY3" fmla="*/ 585671 h 704424"/>
                  <a:gd name="connsiteX0" fmla="*/ 11876 w 2604163"/>
                  <a:gd name="connsiteY0" fmla="*/ 276912 h 704424"/>
                  <a:gd name="connsiteX1" fmla="*/ 0 w 2604163"/>
                  <a:gd name="connsiteY1" fmla="*/ 0 h 704424"/>
                  <a:gd name="connsiteX2" fmla="*/ 2604163 w 2604163"/>
                  <a:gd name="connsiteY2" fmla="*/ 704424 h 704424"/>
                  <a:gd name="connsiteX3" fmla="*/ 11876 w 2604163"/>
                  <a:gd name="connsiteY3" fmla="*/ 276912 h 704424"/>
                  <a:gd name="connsiteX0" fmla="*/ 11876 w 1250376"/>
                  <a:gd name="connsiteY0" fmla="*/ 276912 h 1428818"/>
                  <a:gd name="connsiteX1" fmla="*/ 0 w 1250376"/>
                  <a:gd name="connsiteY1" fmla="*/ 0 h 1428818"/>
                  <a:gd name="connsiteX2" fmla="*/ 1250376 w 1250376"/>
                  <a:gd name="connsiteY2" fmla="*/ 1428818 h 1428818"/>
                  <a:gd name="connsiteX3" fmla="*/ 11876 w 1250376"/>
                  <a:gd name="connsiteY3" fmla="*/ 276912 h 1428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0376" h="1428818">
                    <a:moveTo>
                      <a:pt x="11876" y="276912"/>
                    </a:moveTo>
                    <a:lnTo>
                      <a:pt x="0" y="0"/>
                    </a:lnTo>
                    <a:lnTo>
                      <a:pt x="1250376" y="1428818"/>
                    </a:lnTo>
                    <a:lnTo>
                      <a:pt x="11876" y="276912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FFFFFF"/>
                  </a:solidFill>
                </a:endParaRPr>
              </a:p>
            </p:txBody>
          </p:sp>
        </p:grpSp>
      </p:grpSp>
      <p:pic>
        <p:nvPicPr>
          <p:cNvPr id="85" name="8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59" y="0"/>
            <a:ext cx="9612559" cy="6858000"/>
          </a:xfrm>
          <a:prstGeom prst="rect">
            <a:avLst/>
          </a:prstGeom>
        </p:spPr>
      </p:pic>
      <p:sp>
        <p:nvSpPr>
          <p:cNvPr id="86" name="85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495954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1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1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1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1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31 Grupo"/>
          <p:cNvGrpSpPr/>
          <p:nvPr/>
        </p:nvGrpSpPr>
        <p:grpSpPr>
          <a:xfrm>
            <a:off x="225921" y="5013176"/>
            <a:ext cx="1706642" cy="1704850"/>
            <a:chOff x="4355976" y="2132856"/>
            <a:chExt cx="1391635" cy="1355626"/>
          </a:xfrm>
          <a:solidFill>
            <a:schemeClr val="bg1">
              <a:lumMod val="85000"/>
            </a:schemeClr>
          </a:solidFill>
        </p:grpSpPr>
        <p:grpSp>
          <p:nvGrpSpPr>
            <p:cNvPr id="9" name="26 Grupo"/>
            <p:cNvGrpSpPr/>
            <p:nvPr/>
          </p:nvGrpSpPr>
          <p:grpSpPr>
            <a:xfrm>
              <a:off x="4355976" y="2132856"/>
              <a:ext cx="1391635" cy="1355626"/>
              <a:chOff x="2414497" y="2020584"/>
              <a:chExt cx="1391635" cy="1355626"/>
            </a:xfrm>
            <a:grpFill/>
          </p:grpSpPr>
          <p:sp>
            <p:nvSpPr>
              <p:cNvPr id="11" name="25 Luna"/>
              <p:cNvSpPr/>
              <p:nvPr/>
            </p:nvSpPr>
            <p:spPr>
              <a:xfrm rot="18543405" flipH="1">
                <a:off x="2812386" y="2140925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25 Luna"/>
              <p:cNvSpPr/>
              <p:nvPr/>
            </p:nvSpPr>
            <p:spPr>
              <a:xfrm rot="13191009" flipH="1">
                <a:off x="2414497" y="2465374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25 Luna"/>
              <p:cNvSpPr/>
              <p:nvPr/>
            </p:nvSpPr>
            <p:spPr>
              <a:xfrm rot="7972757" flipH="1">
                <a:off x="2747828" y="2837280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25 Luna"/>
              <p:cNvSpPr/>
              <p:nvPr/>
            </p:nvSpPr>
            <p:spPr>
              <a:xfrm rot="2653685" flipH="1">
                <a:off x="3146861" y="2543167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0" name="9 Elipse"/>
            <p:cNvSpPr/>
            <p:nvPr/>
          </p:nvSpPr>
          <p:spPr>
            <a:xfrm>
              <a:off x="4988796" y="2747041"/>
              <a:ext cx="144016" cy="14401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50800" h="31750"/>
            </a:sp3d>
          </p:spPr>
          <p:txBody>
            <a:bodyPr rtlCol="0" anchor="ctr"/>
            <a:lstStyle/>
            <a:p>
              <a:pPr algn="ctr" defTabSz="911843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15" name="31 Grupo"/>
          <p:cNvGrpSpPr/>
          <p:nvPr/>
        </p:nvGrpSpPr>
        <p:grpSpPr>
          <a:xfrm>
            <a:off x="118413" y="3493377"/>
            <a:ext cx="1777934" cy="1530534"/>
            <a:chOff x="4355976" y="2132856"/>
            <a:chExt cx="1391635" cy="1355626"/>
          </a:xfrm>
          <a:solidFill>
            <a:schemeClr val="bg1">
              <a:lumMod val="85000"/>
            </a:schemeClr>
          </a:solidFill>
        </p:grpSpPr>
        <p:grpSp>
          <p:nvGrpSpPr>
            <p:cNvPr id="16" name="26 Grupo"/>
            <p:cNvGrpSpPr/>
            <p:nvPr/>
          </p:nvGrpSpPr>
          <p:grpSpPr>
            <a:xfrm>
              <a:off x="4355976" y="2132856"/>
              <a:ext cx="1391635" cy="1355626"/>
              <a:chOff x="2414497" y="2020584"/>
              <a:chExt cx="1391635" cy="1355626"/>
            </a:xfrm>
            <a:grpFill/>
          </p:grpSpPr>
          <p:sp>
            <p:nvSpPr>
              <p:cNvPr id="18" name="25 Luna"/>
              <p:cNvSpPr/>
              <p:nvPr/>
            </p:nvSpPr>
            <p:spPr>
              <a:xfrm rot="18543405" flipH="1">
                <a:off x="2812386" y="2140925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25 Luna"/>
              <p:cNvSpPr/>
              <p:nvPr/>
            </p:nvSpPr>
            <p:spPr>
              <a:xfrm rot="13191009" flipH="1">
                <a:off x="2414497" y="2465374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25 Luna"/>
              <p:cNvSpPr/>
              <p:nvPr/>
            </p:nvSpPr>
            <p:spPr>
              <a:xfrm rot="7972757" flipH="1">
                <a:off x="2747828" y="2837280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21" name="25 Luna"/>
              <p:cNvSpPr/>
              <p:nvPr/>
            </p:nvSpPr>
            <p:spPr>
              <a:xfrm rot="2653685" flipH="1">
                <a:off x="3146861" y="2543167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7" name="16 Elipse"/>
            <p:cNvSpPr/>
            <p:nvPr/>
          </p:nvSpPr>
          <p:spPr>
            <a:xfrm>
              <a:off x="4988796" y="2747041"/>
              <a:ext cx="144016" cy="14401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50800" h="31750"/>
            </a:sp3d>
          </p:spPr>
          <p:txBody>
            <a:bodyPr rtlCol="0" anchor="ctr"/>
            <a:lstStyle/>
            <a:p>
              <a:pPr algn="ctr" defTabSz="911843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22" name="31 Grupo"/>
          <p:cNvGrpSpPr/>
          <p:nvPr/>
        </p:nvGrpSpPr>
        <p:grpSpPr>
          <a:xfrm>
            <a:off x="34900" y="1867062"/>
            <a:ext cx="1826988" cy="1561938"/>
            <a:chOff x="4355976" y="2132856"/>
            <a:chExt cx="1391635" cy="1355626"/>
          </a:xfrm>
          <a:solidFill>
            <a:schemeClr val="bg1">
              <a:lumMod val="85000"/>
            </a:schemeClr>
          </a:solidFill>
        </p:grpSpPr>
        <p:grpSp>
          <p:nvGrpSpPr>
            <p:cNvPr id="23" name="26 Grupo"/>
            <p:cNvGrpSpPr/>
            <p:nvPr/>
          </p:nvGrpSpPr>
          <p:grpSpPr>
            <a:xfrm>
              <a:off x="4355976" y="2132856"/>
              <a:ext cx="1391635" cy="1355626"/>
              <a:chOff x="2414497" y="2020584"/>
              <a:chExt cx="1391635" cy="1355626"/>
            </a:xfrm>
            <a:grpFill/>
          </p:grpSpPr>
          <p:sp>
            <p:nvSpPr>
              <p:cNvPr id="25" name="25 Luna"/>
              <p:cNvSpPr/>
              <p:nvPr/>
            </p:nvSpPr>
            <p:spPr>
              <a:xfrm rot="18543405" flipH="1">
                <a:off x="2812386" y="2140925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25 Luna"/>
              <p:cNvSpPr/>
              <p:nvPr/>
            </p:nvSpPr>
            <p:spPr>
              <a:xfrm rot="13191009" flipH="1">
                <a:off x="2414497" y="2465374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25 Luna"/>
              <p:cNvSpPr/>
              <p:nvPr/>
            </p:nvSpPr>
            <p:spPr>
              <a:xfrm rot="7972757" flipH="1">
                <a:off x="2747828" y="2837280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25 Luna"/>
              <p:cNvSpPr/>
              <p:nvPr/>
            </p:nvSpPr>
            <p:spPr>
              <a:xfrm rot="2653685" flipH="1">
                <a:off x="3146861" y="2543167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4" name="23 Elipse"/>
            <p:cNvSpPr/>
            <p:nvPr/>
          </p:nvSpPr>
          <p:spPr>
            <a:xfrm>
              <a:off x="4988796" y="2747041"/>
              <a:ext cx="144016" cy="14401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50800" h="31750"/>
            </a:sp3d>
          </p:spPr>
          <p:txBody>
            <a:bodyPr rtlCol="0" anchor="ctr"/>
            <a:lstStyle/>
            <a:p>
              <a:pPr algn="ctr" defTabSz="911843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29" name="31 Grupo"/>
          <p:cNvGrpSpPr/>
          <p:nvPr/>
        </p:nvGrpSpPr>
        <p:grpSpPr>
          <a:xfrm>
            <a:off x="95264" y="141792"/>
            <a:ext cx="1711122" cy="1683886"/>
            <a:chOff x="4355976" y="2132856"/>
            <a:chExt cx="1391635" cy="1355626"/>
          </a:xfrm>
          <a:solidFill>
            <a:schemeClr val="bg1">
              <a:lumMod val="85000"/>
            </a:schemeClr>
          </a:solidFill>
        </p:grpSpPr>
        <p:grpSp>
          <p:nvGrpSpPr>
            <p:cNvPr id="30" name="26 Grupo"/>
            <p:cNvGrpSpPr/>
            <p:nvPr/>
          </p:nvGrpSpPr>
          <p:grpSpPr>
            <a:xfrm>
              <a:off x="4355976" y="2132856"/>
              <a:ext cx="1391635" cy="1355626"/>
              <a:chOff x="2414497" y="2020584"/>
              <a:chExt cx="1391635" cy="1355626"/>
            </a:xfrm>
            <a:grpFill/>
          </p:grpSpPr>
          <p:sp>
            <p:nvSpPr>
              <p:cNvPr id="32" name="25 Luna"/>
              <p:cNvSpPr/>
              <p:nvPr/>
            </p:nvSpPr>
            <p:spPr>
              <a:xfrm rot="18543405" flipH="1">
                <a:off x="2812386" y="2140925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33" name="25 Luna"/>
              <p:cNvSpPr/>
              <p:nvPr/>
            </p:nvSpPr>
            <p:spPr>
              <a:xfrm rot="13191009" flipH="1">
                <a:off x="2414497" y="2465374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25 Luna"/>
              <p:cNvSpPr/>
              <p:nvPr/>
            </p:nvSpPr>
            <p:spPr>
              <a:xfrm rot="7972757" flipH="1">
                <a:off x="2747828" y="2837280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25 Luna"/>
              <p:cNvSpPr/>
              <p:nvPr/>
            </p:nvSpPr>
            <p:spPr>
              <a:xfrm rot="2653685" flipH="1">
                <a:off x="3146861" y="2543167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1" name="30 Elipse"/>
            <p:cNvSpPr/>
            <p:nvPr/>
          </p:nvSpPr>
          <p:spPr>
            <a:xfrm>
              <a:off x="4988796" y="2747041"/>
              <a:ext cx="144016" cy="14401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50800" h="31750"/>
            </a:sp3d>
          </p:spPr>
          <p:txBody>
            <a:bodyPr rtlCol="0" anchor="ctr"/>
            <a:lstStyle/>
            <a:p>
              <a:pPr algn="ctr" defTabSz="911843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36" name="31 Grupo"/>
          <p:cNvGrpSpPr/>
          <p:nvPr/>
        </p:nvGrpSpPr>
        <p:grpSpPr>
          <a:xfrm>
            <a:off x="7236297" y="5069421"/>
            <a:ext cx="1711122" cy="1683886"/>
            <a:chOff x="4355976" y="2132856"/>
            <a:chExt cx="1391635" cy="1355626"/>
          </a:xfrm>
          <a:solidFill>
            <a:schemeClr val="bg1">
              <a:lumMod val="85000"/>
            </a:schemeClr>
          </a:solidFill>
        </p:grpSpPr>
        <p:grpSp>
          <p:nvGrpSpPr>
            <p:cNvPr id="37" name="26 Grupo"/>
            <p:cNvGrpSpPr/>
            <p:nvPr/>
          </p:nvGrpSpPr>
          <p:grpSpPr>
            <a:xfrm>
              <a:off x="4355976" y="2132856"/>
              <a:ext cx="1391635" cy="1355626"/>
              <a:chOff x="2414497" y="2020584"/>
              <a:chExt cx="1391635" cy="1355626"/>
            </a:xfrm>
            <a:grpFill/>
          </p:grpSpPr>
          <p:sp>
            <p:nvSpPr>
              <p:cNvPr id="39" name="25 Luna"/>
              <p:cNvSpPr/>
              <p:nvPr/>
            </p:nvSpPr>
            <p:spPr>
              <a:xfrm rot="18543405" flipH="1">
                <a:off x="2812386" y="2140925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25 Luna"/>
              <p:cNvSpPr/>
              <p:nvPr/>
            </p:nvSpPr>
            <p:spPr>
              <a:xfrm rot="13191009" flipH="1">
                <a:off x="2414497" y="2465374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25 Luna"/>
              <p:cNvSpPr/>
              <p:nvPr/>
            </p:nvSpPr>
            <p:spPr>
              <a:xfrm rot="7972757" flipH="1">
                <a:off x="2747828" y="2837280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25 Luna"/>
              <p:cNvSpPr/>
              <p:nvPr/>
            </p:nvSpPr>
            <p:spPr>
              <a:xfrm rot="2653685" flipH="1">
                <a:off x="3146861" y="2543167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8" name="37 Elipse"/>
            <p:cNvSpPr/>
            <p:nvPr/>
          </p:nvSpPr>
          <p:spPr>
            <a:xfrm>
              <a:off x="4988796" y="2747041"/>
              <a:ext cx="144016" cy="14401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50800" h="31750"/>
            </a:sp3d>
          </p:spPr>
          <p:txBody>
            <a:bodyPr rtlCol="0" anchor="ctr"/>
            <a:lstStyle/>
            <a:p>
              <a:pPr algn="ctr" defTabSz="911843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43" name="31 Grupo"/>
          <p:cNvGrpSpPr/>
          <p:nvPr/>
        </p:nvGrpSpPr>
        <p:grpSpPr>
          <a:xfrm>
            <a:off x="7214774" y="3429000"/>
            <a:ext cx="1711122" cy="1683886"/>
            <a:chOff x="4355976" y="2132856"/>
            <a:chExt cx="1391635" cy="1355626"/>
          </a:xfrm>
          <a:solidFill>
            <a:schemeClr val="bg1">
              <a:lumMod val="85000"/>
            </a:schemeClr>
          </a:solidFill>
        </p:grpSpPr>
        <p:grpSp>
          <p:nvGrpSpPr>
            <p:cNvPr id="44" name="26 Grupo"/>
            <p:cNvGrpSpPr/>
            <p:nvPr/>
          </p:nvGrpSpPr>
          <p:grpSpPr>
            <a:xfrm>
              <a:off x="4355976" y="2132856"/>
              <a:ext cx="1391635" cy="1355626"/>
              <a:chOff x="2414497" y="2020584"/>
              <a:chExt cx="1391635" cy="1355626"/>
            </a:xfrm>
            <a:grpFill/>
          </p:grpSpPr>
          <p:sp>
            <p:nvSpPr>
              <p:cNvPr id="46" name="25 Luna"/>
              <p:cNvSpPr/>
              <p:nvPr/>
            </p:nvSpPr>
            <p:spPr>
              <a:xfrm rot="18543405" flipH="1">
                <a:off x="2812386" y="2140925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25 Luna"/>
              <p:cNvSpPr/>
              <p:nvPr/>
            </p:nvSpPr>
            <p:spPr>
              <a:xfrm rot="13191009" flipH="1">
                <a:off x="2414497" y="2465374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25 Luna"/>
              <p:cNvSpPr/>
              <p:nvPr/>
            </p:nvSpPr>
            <p:spPr>
              <a:xfrm rot="7972757" flipH="1">
                <a:off x="2747828" y="2837280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49" name="25 Luna"/>
              <p:cNvSpPr/>
              <p:nvPr/>
            </p:nvSpPr>
            <p:spPr>
              <a:xfrm rot="2653685" flipH="1">
                <a:off x="3146861" y="2543167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5" name="44 Elipse"/>
            <p:cNvSpPr/>
            <p:nvPr/>
          </p:nvSpPr>
          <p:spPr>
            <a:xfrm>
              <a:off x="4988796" y="2747041"/>
              <a:ext cx="144016" cy="14401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50800" h="31750"/>
            </a:sp3d>
          </p:spPr>
          <p:txBody>
            <a:bodyPr rtlCol="0" anchor="ctr"/>
            <a:lstStyle/>
            <a:p>
              <a:pPr algn="ctr" defTabSz="911843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50" name="31 Grupo"/>
          <p:cNvGrpSpPr/>
          <p:nvPr/>
        </p:nvGrpSpPr>
        <p:grpSpPr>
          <a:xfrm>
            <a:off x="7247378" y="1745701"/>
            <a:ext cx="1711122" cy="1683886"/>
            <a:chOff x="4355976" y="2132856"/>
            <a:chExt cx="1391635" cy="1355626"/>
          </a:xfrm>
          <a:solidFill>
            <a:schemeClr val="bg1">
              <a:lumMod val="85000"/>
            </a:schemeClr>
          </a:solidFill>
        </p:grpSpPr>
        <p:grpSp>
          <p:nvGrpSpPr>
            <p:cNvPr id="51" name="26 Grupo"/>
            <p:cNvGrpSpPr/>
            <p:nvPr/>
          </p:nvGrpSpPr>
          <p:grpSpPr>
            <a:xfrm>
              <a:off x="4355976" y="2132856"/>
              <a:ext cx="1391635" cy="1355626"/>
              <a:chOff x="2414497" y="2020584"/>
              <a:chExt cx="1391635" cy="1355626"/>
            </a:xfrm>
            <a:grpFill/>
          </p:grpSpPr>
          <p:sp>
            <p:nvSpPr>
              <p:cNvPr id="53" name="25 Luna"/>
              <p:cNvSpPr/>
              <p:nvPr/>
            </p:nvSpPr>
            <p:spPr>
              <a:xfrm rot="18543405" flipH="1">
                <a:off x="2812386" y="2140925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54" name="25 Luna"/>
              <p:cNvSpPr/>
              <p:nvPr/>
            </p:nvSpPr>
            <p:spPr>
              <a:xfrm rot="13191009" flipH="1">
                <a:off x="2414497" y="2465374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55" name="25 Luna"/>
              <p:cNvSpPr/>
              <p:nvPr/>
            </p:nvSpPr>
            <p:spPr>
              <a:xfrm rot="7972757" flipH="1">
                <a:off x="2747828" y="2837280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25 Luna"/>
              <p:cNvSpPr/>
              <p:nvPr/>
            </p:nvSpPr>
            <p:spPr>
              <a:xfrm rot="2653685" flipH="1">
                <a:off x="3146861" y="2543167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52" name="51 Elipse"/>
            <p:cNvSpPr/>
            <p:nvPr/>
          </p:nvSpPr>
          <p:spPr>
            <a:xfrm>
              <a:off x="4988796" y="2747041"/>
              <a:ext cx="144016" cy="14401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50800" h="31750"/>
            </a:sp3d>
          </p:spPr>
          <p:txBody>
            <a:bodyPr rtlCol="0" anchor="ctr"/>
            <a:lstStyle/>
            <a:p>
              <a:pPr algn="ctr" defTabSz="911843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57" name="31 Grupo"/>
          <p:cNvGrpSpPr/>
          <p:nvPr/>
        </p:nvGrpSpPr>
        <p:grpSpPr>
          <a:xfrm>
            <a:off x="7242281" y="71146"/>
            <a:ext cx="1711122" cy="1683886"/>
            <a:chOff x="4355976" y="2132856"/>
            <a:chExt cx="1391635" cy="1355626"/>
          </a:xfrm>
          <a:solidFill>
            <a:schemeClr val="bg1">
              <a:lumMod val="85000"/>
            </a:schemeClr>
          </a:solidFill>
        </p:grpSpPr>
        <p:grpSp>
          <p:nvGrpSpPr>
            <p:cNvPr id="58" name="26 Grupo"/>
            <p:cNvGrpSpPr/>
            <p:nvPr/>
          </p:nvGrpSpPr>
          <p:grpSpPr>
            <a:xfrm>
              <a:off x="4355976" y="2132856"/>
              <a:ext cx="1391635" cy="1355626"/>
              <a:chOff x="2414497" y="2020584"/>
              <a:chExt cx="1391635" cy="1355626"/>
            </a:xfrm>
            <a:grpFill/>
          </p:grpSpPr>
          <p:sp>
            <p:nvSpPr>
              <p:cNvPr id="60" name="25 Luna"/>
              <p:cNvSpPr/>
              <p:nvPr/>
            </p:nvSpPr>
            <p:spPr>
              <a:xfrm rot="18543405" flipH="1">
                <a:off x="2812386" y="2140925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61" name="25 Luna"/>
              <p:cNvSpPr/>
              <p:nvPr/>
            </p:nvSpPr>
            <p:spPr>
              <a:xfrm rot="13191009" flipH="1">
                <a:off x="2414497" y="2465374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62" name="25 Luna"/>
              <p:cNvSpPr/>
              <p:nvPr/>
            </p:nvSpPr>
            <p:spPr>
              <a:xfrm rot="7972757" flipH="1">
                <a:off x="2747828" y="2837280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63" name="25 Luna"/>
              <p:cNvSpPr/>
              <p:nvPr/>
            </p:nvSpPr>
            <p:spPr>
              <a:xfrm rot="2653685" flipH="1">
                <a:off x="3146861" y="2543167"/>
                <a:ext cx="659271" cy="418589"/>
              </a:xfrm>
              <a:custGeom>
                <a:avLst/>
                <a:gdLst>
                  <a:gd name="connsiteX0" fmla="*/ 648072 w 648072"/>
                  <a:gd name="connsiteY0" fmla="*/ 776099 h 776099"/>
                  <a:gd name="connsiteX1" fmla="*/ 0 w 648072"/>
                  <a:gd name="connsiteY1" fmla="*/ 388049 h 776099"/>
                  <a:gd name="connsiteX2" fmla="*/ 648072 w 648072"/>
                  <a:gd name="connsiteY2" fmla="*/ -1 h 776099"/>
                  <a:gd name="connsiteX3" fmla="*/ 648072 w 648072"/>
                  <a:gd name="connsiteY3" fmla="*/ 776098 h 776099"/>
                  <a:gd name="connsiteX4" fmla="*/ 648072 w 648072"/>
                  <a:gd name="connsiteY4" fmla="*/ 776099 h 776099"/>
                  <a:gd name="connsiteX0" fmla="*/ 648180 w 648180"/>
                  <a:gd name="connsiteY0" fmla="*/ 764949 h 764949"/>
                  <a:gd name="connsiteX1" fmla="*/ 108 w 648180"/>
                  <a:gd name="connsiteY1" fmla="*/ 376899 h 764949"/>
                  <a:gd name="connsiteX2" fmla="*/ 611009 w 648180"/>
                  <a:gd name="connsiteY2" fmla="*/ 0 h 764949"/>
                  <a:gd name="connsiteX3" fmla="*/ 648180 w 648180"/>
                  <a:gd name="connsiteY3" fmla="*/ 764948 h 764949"/>
                  <a:gd name="connsiteX4" fmla="*/ 648180 w 648180"/>
                  <a:gd name="connsiteY4" fmla="*/ 764949 h 764949"/>
                  <a:gd name="connsiteX0" fmla="*/ 649572 w 805689"/>
                  <a:gd name="connsiteY0" fmla="*/ 489885 h 489885"/>
                  <a:gd name="connsiteX1" fmla="*/ 1500 w 805689"/>
                  <a:gd name="connsiteY1" fmla="*/ 101835 h 489885"/>
                  <a:gd name="connsiteX2" fmla="*/ 805689 w 805689"/>
                  <a:gd name="connsiteY2" fmla="*/ 0 h 489885"/>
                  <a:gd name="connsiteX3" fmla="*/ 649572 w 805689"/>
                  <a:gd name="connsiteY3" fmla="*/ 489884 h 489885"/>
                  <a:gd name="connsiteX4" fmla="*/ 649572 w 805689"/>
                  <a:gd name="connsiteY4" fmla="*/ 489885 h 489885"/>
                  <a:gd name="connsiteX0" fmla="*/ 648120 w 674139"/>
                  <a:gd name="connsiteY0" fmla="*/ 418589 h 418589"/>
                  <a:gd name="connsiteX1" fmla="*/ 48 w 674139"/>
                  <a:gd name="connsiteY1" fmla="*/ 30539 h 418589"/>
                  <a:gd name="connsiteX2" fmla="*/ 674139 w 674139"/>
                  <a:gd name="connsiteY2" fmla="*/ 25348 h 418589"/>
                  <a:gd name="connsiteX3" fmla="*/ 648120 w 674139"/>
                  <a:gd name="connsiteY3" fmla="*/ 418588 h 418589"/>
                  <a:gd name="connsiteX4" fmla="*/ 648120 w 674139"/>
                  <a:gd name="connsiteY4" fmla="*/ 418589 h 418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139" h="418589">
                    <a:moveTo>
                      <a:pt x="648120" y="418589"/>
                    </a:moveTo>
                    <a:cubicBezTo>
                      <a:pt x="290200" y="418589"/>
                      <a:pt x="-4288" y="96079"/>
                      <a:pt x="48" y="30539"/>
                    </a:cubicBezTo>
                    <a:cubicBezTo>
                      <a:pt x="4384" y="-35001"/>
                      <a:pt x="316219" y="25348"/>
                      <a:pt x="674139" y="25348"/>
                    </a:cubicBezTo>
                    <a:cubicBezTo>
                      <a:pt x="242091" y="219373"/>
                      <a:pt x="216072" y="224563"/>
                      <a:pt x="648120" y="418588"/>
                    </a:cubicBezTo>
                    <a:lnTo>
                      <a:pt x="648120" y="418589"/>
                    </a:ln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50800" h="31750"/>
              </a:sp3d>
            </p:spPr>
            <p:txBody>
              <a:bodyPr rtlCol="0" anchor="ctr"/>
              <a:lstStyle/>
              <a:p>
                <a:pPr algn="ctr" defTabSz="911843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59" name="58 Elipse"/>
            <p:cNvSpPr/>
            <p:nvPr/>
          </p:nvSpPr>
          <p:spPr>
            <a:xfrm>
              <a:off x="4988796" y="2747041"/>
              <a:ext cx="144016" cy="14401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50800" h="31750"/>
            </a:sp3d>
          </p:spPr>
          <p:txBody>
            <a:bodyPr rtlCol="0" anchor="ctr"/>
            <a:lstStyle/>
            <a:p>
              <a:pPr algn="ctr" defTabSz="911843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</p:grpSp>
      <p:sp>
        <p:nvSpPr>
          <p:cNvPr id="64" name="63 CuadroTexto"/>
          <p:cNvSpPr txBox="1"/>
          <p:nvPr/>
        </p:nvSpPr>
        <p:spPr>
          <a:xfrm>
            <a:off x="1907704" y="6392361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1843"/>
            <a:r>
              <a:rPr lang="es-ES" sz="1200" dirty="0" smtClean="0">
                <a:solidFill>
                  <a:prstClr val="white"/>
                </a:solidFill>
                <a:latin typeface="Garamond Premr Pro" pitchFamily="18" charset="0"/>
              </a:rPr>
              <a:t>Diseño pps y fotos   maría</a:t>
            </a:r>
            <a:endParaRPr lang="es-ES" sz="1200" dirty="0">
              <a:solidFill>
                <a:prstClr val="white"/>
              </a:solidFill>
              <a:latin typeface="Garamond Premr Pro" pitchFamily="18" charset="0"/>
            </a:endParaRPr>
          </a:p>
        </p:txBody>
      </p:sp>
      <p:pic>
        <p:nvPicPr>
          <p:cNvPr id="65" name="64 Imagen" descr="Menorca 102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ffectLst>
            <a:reflection stA="0" endPos="99000" dir="5400000" sy="-100000" algn="bl" rotWithShape="0"/>
          </a:effectLst>
        </p:spPr>
      </p:pic>
      <p:sp>
        <p:nvSpPr>
          <p:cNvPr id="66" name="65 CuadroTexto"/>
          <p:cNvSpPr txBox="1"/>
          <p:nvPr/>
        </p:nvSpPr>
        <p:spPr>
          <a:xfrm>
            <a:off x="19077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0144418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4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4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5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heurón"/>
          <p:cNvSpPr/>
          <p:nvPr/>
        </p:nvSpPr>
        <p:spPr>
          <a:xfrm>
            <a:off x="4577584" y="563801"/>
            <a:ext cx="4356484" cy="5688632"/>
          </a:xfrm>
          <a:prstGeom prst="chevron">
            <a:avLst>
              <a:gd name="adj" fmla="val 89774"/>
            </a:avLst>
          </a:prstGeom>
          <a:gradFill>
            <a:gsLst>
              <a:gs pos="51000">
                <a:schemeClr val="accent3">
                  <a:lumMod val="60000"/>
                  <a:lumOff val="40000"/>
                </a:schemeClr>
              </a:gs>
              <a:gs pos="13000">
                <a:schemeClr val="accent3">
                  <a:lumMod val="60000"/>
                  <a:lumOff val="40000"/>
                </a:schemeClr>
              </a:gs>
              <a:gs pos="28000">
                <a:schemeClr val="tx2">
                  <a:lumMod val="60000"/>
                  <a:lumOff val="40000"/>
                </a:schemeClr>
              </a:gs>
              <a:gs pos="42999">
                <a:schemeClr val="accent6">
                  <a:lumMod val="60000"/>
                  <a:lumOff val="40000"/>
                </a:schemeClr>
              </a:gs>
              <a:gs pos="58000">
                <a:schemeClr val="tx2">
                  <a:lumMod val="60000"/>
                  <a:lumOff val="40000"/>
                </a:schemeClr>
              </a:gs>
              <a:gs pos="72000">
                <a:schemeClr val="accent3">
                  <a:lumMod val="75000"/>
                </a:schemeClr>
              </a:gs>
              <a:gs pos="87000">
                <a:schemeClr val="accent3">
                  <a:lumMod val="60000"/>
                  <a:lumOff val="40000"/>
                </a:schemeClr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black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395536" y="536620"/>
            <a:ext cx="4356484" cy="5688632"/>
          </a:xfrm>
          <a:prstGeom prst="chevron">
            <a:avLst>
              <a:gd name="adj" fmla="val 89774"/>
            </a:avLst>
          </a:prstGeom>
          <a:gradFill>
            <a:gsLst>
              <a:gs pos="51000">
                <a:schemeClr val="accent3">
                  <a:lumMod val="60000"/>
                  <a:lumOff val="40000"/>
                </a:schemeClr>
              </a:gs>
              <a:gs pos="13000">
                <a:schemeClr val="accent3">
                  <a:lumMod val="60000"/>
                  <a:lumOff val="40000"/>
                </a:schemeClr>
              </a:gs>
              <a:gs pos="28000">
                <a:schemeClr val="tx2">
                  <a:lumMod val="60000"/>
                  <a:lumOff val="40000"/>
                </a:schemeClr>
              </a:gs>
              <a:gs pos="42999">
                <a:schemeClr val="accent6">
                  <a:lumMod val="60000"/>
                  <a:lumOff val="40000"/>
                </a:schemeClr>
              </a:gs>
              <a:gs pos="58000">
                <a:schemeClr val="tx2">
                  <a:lumMod val="60000"/>
                  <a:lumOff val="40000"/>
                </a:schemeClr>
              </a:gs>
              <a:gs pos="72000">
                <a:schemeClr val="accent3">
                  <a:lumMod val="75000"/>
                </a:schemeClr>
              </a:gs>
              <a:gs pos="87000">
                <a:schemeClr val="accent3">
                  <a:lumMod val="60000"/>
                  <a:lumOff val="40000"/>
                </a:schemeClr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black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3635896" y="613168"/>
            <a:ext cx="4356484" cy="5688632"/>
          </a:xfrm>
          <a:prstGeom prst="chevron">
            <a:avLst>
              <a:gd name="adj" fmla="val 89774"/>
            </a:avLst>
          </a:prstGeom>
          <a:gradFill>
            <a:gsLst>
              <a:gs pos="51000">
                <a:schemeClr val="accent3">
                  <a:lumMod val="60000"/>
                  <a:lumOff val="40000"/>
                </a:schemeClr>
              </a:gs>
              <a:gs pos="13000">
                <a:schemeClr val="accent3">
                  <a:lumMod val="60000"/>
                  <a:lumOff val="40000"/>
                </a:schemeClr>
              </a:gs>
              <a:gs pos="28000">
                <a:schemeClr val="tx2">
                  <a:lumMod val="60000"/>
                  <a:lumOff val="40000"/>
                </a:schemeClr>
              </a:gs>
              <a:gs pos="42999">
                <a:schemeClr val="accent6">
                  <a:lumMod val="60000"/>
                  <a:lumOff val="40000"/>
                </a:schemeClr>
              </a:gs>
              <a:gs pos="58000">
                <a:schemeClr val="tx2">
                  <a:lumMod val="60000"/>
                  <a:lumOff val="40000"/>
                </a:schemeClr>
              </a:gs>
              <a:gs pos="72000">
                <a:schemeClr val="accent3">
                  <a:lumMod val="75000"/>
                </a:schemeClr>
              </a:gs>
              <a:gs pos="87000">
                <a:schemeClr val="accent3">
                  <a:lumMod val="60000"/>
                  <a:lumOff val="40000"/>
                </a:schemeClr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black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1404081" y="577633"/>
            <a:ext cx="4356484" cy="5688632"/>
          </a:xfrm>
          <a:prstGeom prst="chevron">
            <a:avLst>
              <a:gd name="adj" fmla="val 89774"/>
            </a:avLst>
          </a:prstGeom>
          <a:gradFill>
            <a:gsLst>
              <a:gs pos="51000">
                <a:schemeClr val="accent3">
                  <a:lumMod val="60000"/>
                  <a:lumOff val="40000"/>
                </a:schemeClr>
              </a:gs>
              <a:gs pos="13000">
                <a:schemeClr val="accent3">
                  <a:lumMod val="60000"/>
                  <a:lumOff val="40000"/>
                </a:schemeClr>
              </a:gs>
              <a:gs pos="28000">
                <a:schemeClr val="tx2">
                  <a:lumMod val="60000"/>
                  <a:lumOff val="40000"/>
                </a:schemeClr>
              </a:gs>
              <a:gs pos="42999">
                <a:schemeClr val="accent6">
                  <a:lumMod val="60000"/>
                  <a:lumOff val="40000"/>
                </a:schemeClr>
              </a:gs>
              <a:gs pos="58000">
                <a:schemeClr val="tx2">
                  <a:lumMod val="60000"/>
                  <a:lumOff val="40000"/>
                </a:schemeClr>
              </a:gs>
              <a:gs pos="72000">
                <a:schemeClr val="accent3">
                  <a:lumMod val="75000"/>
                </a:schemeClr>
              </a:gs>
              <a:gs pos="87000">
                <a:schemeClr val="accent3">
                  <a:lumMod val="60000"/>
                  <a:lumOff val="40000"/>
                </a:schemeClr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black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2441994" y="613168"/>
            <a:ext cx="4356484" cy="5688632"/>
          </a:xfrm>
          <a:prstGeom prst="chevron">
            <a:avLst>
              <a:gd name="adj" fmla="val 89774"/>
            </a:avLst>
          </a:prstGeom>
          <a:gradFill>
            <a:gsLst>
              <a:gs pos="51000">
                <a:schemeClr val="accent3">
                  <a:lumMod val="60000"/>
                  <a:lumOff val="40000"/>
                </a:schemeClr>
              </a:gs>
              <a:gs pos="13000">
                <a:schemeClr val="accent3">
                  <a:lumMod val="60000"/>
                  <a:lumOff val="40000"/>
                </a:schemeClr>
              </a:gs>
              <a:gs pos="28000">
                <a:schemeClr val="tx2">
                  <a:lumMod val="60000"/>
                  <a:lumOff val="40000"/>
                </a:schemeClr>
              </a:gs>
              <a:gs pos="42999">
                <a:schemeClr val="accent6">
                  <a:lumMod val="60000"/>
                  <a:lumOff val="40000"/>
                </a:schemeClr>
              </a:gs>
              <a:gs pos="58000">
                <a:schemeClr val="tx2">
                  <a:lumMod val="60000"/>
                  <a:lumOff val="40000"/>
                </a:schemeClr>
              </a:gs>
              <a:gs pos="72000">
                <a:schemeClr val="accent3">
                  <a:lumMod val="75000"/>
                </a:schemeClr>
              </a:gs>
              <a:gs pos="87000">
                <a:schemeClr val="accent3">
                  <a:lumMod val="60000"/>
                  <a:lumOff val="40000"/>
                </a:schemeClr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black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2556089" y="563801"/>
            <a:ext cx="4356484" cy="5688632"/>
          </a:xfrm>
          <a:prstGeom prst="chevron">
            <a:avLst>
              <a:gd name="adj" fmla="val 89774"/>
            </a:avLst>
          </a:prstGeom>
          <a:gradFill>
            <a:gsLst>
              <a:gs pos="51000">
                <a:schemeClr val="accent3">
                  <a:lumMod val="60000"/>
                  <a:lumOff val="40000"/>
                </a:schemeClr>
              </a:gs>
              <a:gs pos="13000">
                <a:schemeClr val="accent3">
                  <a:lumMod val="60000"/>
                  <a:lumOff val="40000"/>
                </a:schemeClr>
              </a:gs>
              <a:gs pos="28000">
                <a:schemeClr val="tx2">
                  <a:lumMod val="60000"/>
                  <a:lumOff val="40000"/>
                </a:schemeClr>
              </a:gs>
              <a:gs pos="42999">
                <a:schemeClr val="accent6">
                  <a:lumMod val="60000"/>
                  <a:lumOff val="40000"/>
                </a:schemeClr>
              </a:gs>
              <a:gs pos="58000">
                <a:schemeClr val="tx2">
                  <a:lumMod val="60000"/>
                  <a:lumOff val="40000"/>
                </a:schemeClr>
              </a:gs>
              <a:gs pos="72000">
                <a:schemeClr val="accent3">
                  <a:lumMod val="75000"/>
                </a:schemeClr>
              </a:gs>
              <a:gs pos="87000">
                <a:schemeClr val="accent3">
                  <a:lumMod val="60000"/>
                  <a:lumOff val="40000"/>
                </a:schemeClr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black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381938" y="563803"/>
            <a:ext cx="4356484" cy="5688632"/>
          </a:xfrm>
          <a:prstGeom prst="chevron">
            <a:avLst>
              <a:gd name="adj" fmla="val 89774"/>
            </a:avLst>
          </a:prstGeom>
          <a:gradFill>
            <a:gsLst>
              <a:gs pos="51000">
                <a:schemeClr val="accent3">
                  <a:lumMod val="60000"/>
                  <a:lumOff val="40000"/>
                </a:schemeClr>
              </a:gs>
              <a:gs pos="13000">
                <a:schemeClr val="accent3">
                  <a:lumMod val="60000"/>
                  <a:lumOff val="40000"/>
                </a:schemeClr>
              </a:gs>
              <a:gs pos="28000">
                <a:schemeClr val="tx2">
                  <a:lumMod val="60000"/>
                  <a:lumOff val="40000"/>
                </a:schemeClr>
              </a:gs>
              <a:gs pos="42999">
                <a:schemeClr val="accent6">
                  <a:lumMod val="60000"/>
                  <a:lumOff val="40000"/>
                </a:schemeClr>
              </a:gs>
              <a:gs pos="58000">
                <a:schemeClr val="tx2">
                  <a:lumMod val="60000"/>
                  <a:lumOff val="40000"/>
                </a:schemeClr>
              </a:gs>
              <a:gs pos="72000">
                <a:schemeClr val="accent3">
                  <a:lumMod val="75000"/>
                </a:schemeClr>
              </a:gs>
              <a:gs pos="87000">
                <a:schemeClr val="accent3">
                  <a:lumMod val="60000"/>
                  <a:lumOff val="40000"/>
                </a:schemeClr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black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3525621" y="577195"/>
            <a:ext cx="4356484" cy="5688632"/>
          </a:xfrm>
          <a:prstGeom prst="chevron">
            <a:avLst>
              <a:gd name="adj" fmla="val 89774"/>
            </a:avLst>
          </a:prstGeom>
          <a:gradFill>
            <a:gsLst>
              <a:gs pos="51000">
                <a:schemeClr val="accent3">
                  <a:lumMod val="60000"/>
                  <a:lumOff val="40000"/>
                </a:schemeClr>
              </a:gs>
              <a:gs pos="13000">
                <a:schemeClr val="accent3">
                  <a:lumMod val="60000"/>
                  <a:lumOff val="40000"/>
                </a:schemeClr>
              </a:gs>
              <a:gs pos="28000">
                <a:schemeClr val="tx2">
                  <a:lumMod val="60000"/>
                  <a:lumOff val="40000"/>
                </a:schemeClr>
              </a:gs>
              <a:gs pos="42999">
                <a:schemeClr val="accent6">
                  <a:lumMod val="60000"/>
                  <a:lumOff val="40000"/>
                </a:schemeClr>
              </a:gs>
              <a:gs pos="58000">
                <a:schemeClr val="tx2">
                  <a:lumMod val="60000"/>
                  <a:lumOff val="40000"/>
                </a:schemeClr>
              </a:gs>
              <a:gs pos="72000">
                <a:schemeClr val="accent3">
                  <a:lumMod val="75000"/>
                </a:schemeClr>
              </a:gs>
              <a:gs pos="87000">
                <a:schemeClr val="accent3">
                  <a:lumMod val="60000"/>
                  <a:lumOff val="40000"/>
                </a:schemeClr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black"/>
              </a:solidFill>
            </a:endParaRPr>
          </a:p>
        </p:txBody>
      </p:sp>
      <p:pic>
        <p:nvPicPr>
          <p:cNvPr id="10" name="9 Imagen" descr="Menorca 103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813062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3" presetClass="exit" presetSubtype="5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ntr" presetSubtype="3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6" dur="2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8" grpId="0" animBg="1"/>
      <p:bldP spid="8" grpId="1" animBg="1"/>
      <p:bldP spid="8" grpId="2" animBg="1"/>
      <p:bldP spid="8" grpId="3" animBg="1"/>
      <p:bldP spid="8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edio marco"/>
          <p:cNvSpPr/>
          <p:nvPr/>
        </p:nvSpPr>
        <p:spPr>
          <a:xfrm>
            <a:off x="4572000" y="3537011"/>
            <a:ext cx="2232248" cy="2160240"/>
          </a:xfrm>
          <a:prstGeom prst="halfFrame">
            <a:avLst>
              <a:gd name="adj1" fmla="val 15484"/>
              <a:gd name="adj2" fmla="val 1854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 contourW="12700" prstMaterial="translucentPowder">
            <a:bevelT w="171450" prst="hardEdge"/>
            <a:contourClr>
              <a:schemeClr val="accent1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edio marco"/>
          <p:cNvSpPr/>
          <p:nvPr/>
        </p:nvSpPr>
        <p:spPr>
          <a:xfrm rot="16200000">
            <a:off x="4535996" y="1220105"/>
            <a:ext cx="2232248" cy="2160240"/>
          </a:xfrm>
          <a:prstGeom prst="halfFrame">
            <a:avLst>
              <a:gd name="adj1" fmla="val 15484"/>
              <a:gd name="adj2" fmla="val 1854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 contourW="12700" prstMaterial="translucentPowder">
            <a:bevelT w="171450" prst="hardEdge"/>
            <a:contourClr>
              <a:schemeClr val="accent1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flipH="1" flipV="1">
            <a:off x="2267744" y="1238618"/>
            <a:ext cx="2232248" cy="2160240"/>
          </a:xfrm>
          <a:prstGeom prst="halfFrame">
            <a:avLst>
              <a:gd name="adj1" fmla="val 15484"/>
              <a:gd name="adj2" fmla="val 1854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 contourW="12700" prstMaterial="translucentPowder">
            <a:bevelT w="171450" prst="hardEdge"/>
            <a:contourClr>
              <a:schemeClr val="accent1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5400000">
            <a:off x="2303748" y="3537012"/>
            <a:ext cx="2232248" cy="2160240"/>
          </a:xfrm>
          <a:prstGeom prst="halfFrame">
            <a:avLst>
              <a:gd name="adj1" fmla="val 15484"/>
              <a:gd name="adj2" fmla="val 1854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 contourW="12700" prstMaterial="translucentPowder">
            <a:bevelT w="171450" prst="hardEdge"/>
            <a:contourClr>
              <a:schemeClr val="accent1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000000"/>
              </a:solidFill>
            </a:endParaRPr>
          </a:p>
        </p:txBody>
      </p:sp>
      <p:pic>
        <p:nvPicPr>
          <p:cNvPr id="6" name="5 Imagen" descr="Menorca 10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-34857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prstClr val="white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prstClr val="white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131774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Anillo"/>
          <p:cNvSpPr/>
          <p:nvPr/>
        </p:nvSpPr>
        <p:spPr>
          <a:xfrm rot="5400000" flipH="1">
            <a:off x="3941515" y="4400751"/>
            <a:ext cx="1224136" cy="3456384"/>
          </a:xfrm>
          <a:prstGeom prst="donut">
            <a:avLst>
              <a:gd name="adj" fmla="val 15381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5400000" flipH="1">
            <a:off x="4075719" y="4494519"/>
            <a:ext cx="955728" cy="3000441"/>
          </a:xfrm>
          <a:prstGeom prst="donut">
            <a:avLst>
              <a:gd name="adj" fmla="val 148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5400000" flipH="1">
            <a:off x="4075719" y="4394265"/>
            <a:ext cx="955727" cy="2784418"/>
          </a:xfrm>
          <a:prstGeom prst="donut">
            <a:avLst>
              <a:gd name="adj" fmla="val 148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5400000" flipH="1">
            <a:off x="4075718" y="4291927"/>
            <a:ext cx="955730" cy="2448273"/>
          </a:xfrm>
          <a:prstGeom prst="donut">
            <a:avLst>
              <a:gd name="adj" fmla="val 148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5400000" flipH="1">
            <a:off x="4177031" y="4300501"/>
            <a:ext cx="753105" cy="2016219"/>
          </a:xfrm>
          <a:prstGeom prst="donut">
            <a:avLst>
              <a:gd name="adj" fmla="val 148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5400000" flipH="1">
            <a:off x="4251171" y="4284887"/>
            <a:ext cx="604827" cy="1728184"/>
          </a:xfrm>
          <a:prstGeom prst="donut">
            <a:avLst>
              <a:gd name="adj" fmla="val 148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5400000" flipH="1">
            <a:off x="4251169" y="4185020"/>
            <a:ext cx="604827" cy="1464442"/>
          </a:xfrm>
          <a:prstGeom prst="donut">
            <a:avLst>
              <a:gd name="adj" fmla="val 148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5400000" flipH="1">
            <a:off x="4251172" y="4020005"/>
            <a:ext cx="604826" cy="1219277"/>
          </a:xfrm>
          <a:prstGeom prst="donut">
            <a:avLst>
              <a:gd name="adj" fmla="val 148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5400000" flipH="1">
            <a:off x="4324377" y="3873566"/>
            <a:ext cx="504057" cy="1008099"/>
          </a:xfrm>
          <a:prstGeom prst="donut">
            <a:avLst>
              <a:gd name="adj" fmla="val 148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16200000" flipH="1">
            <a:off x="4112332" y="-963724"/>
            <a:ext cx="1224136" cy="3456384"/>
          </a:xfrm>
          <a:prstGeom prst="donut">
            <a:avLst>
              <a:gd name="adj" fmla="val 15381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16200000" flipH="1">
            <a:off x="4246536" y="-601549"/>
            <a:ext cx="955728" cy="3000441"/>
          </a:xfrm>
          <a:prstGeom prst="donut">
            <a:avLst>
              <a:gd name="adj" fmla="val 148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16200000" flipH="1">
            <a:off x="4246537" y="-285272"/>
            <a:ext cx="955727" cy="2784418"/>
          </a:xfrm>
          <a:prstGeom prst="donut">
            <a:avLst>
              <a:gd name="adj" fmla="val 148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6200000" flipH="1">
            <a:off x="4246535" y="153211"/>
            <a:ext cx="955730" cy="2448273"/>
          </a:xfrm>
          <a:prstGeom prst="donut">
            <a:avLst>
              <a:gd name="adj" fmla="val 148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16200000" flipH="1">
            <a:off x="4347847" y="576691"/>
            <a:ext cx="753105" cy="2016219"/>
          </a:xfrm>
          <a:prstGeom prst="donut">
            <a:avLst>
              <a:gd name="adj" fmla="val 148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 rot="16200000" flipH="1">
            <a:off x="4421985" y="880340"/>
            <a:ext cx="604827" cy="1728184"/>
          </a:xfrm>
          <a:prstGeom prst="donut">
            <a:avLst>
              <a:gd name="adj" fmla="val 148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 rot="16200000" flipH="1">
            <a:off x="4421987" y="1243949"/>
            <a:ext cx="604827" cy="1464442"/>
          </a:xfrm>
          <a:prstGeom prst="donut">
            <a:avLst>
              <a:gd name="adj" fmla="val 148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 rot="16200000" flipH="1">
            <a:off x="4421985" y="1654129"/>
            <a:ext cx="604826" cy="1219277"/>
          </a:xfrm>
          <a:prstGeom prst="donut">
            <a:avLst>
              <a:gd name="adj" fmla="val 148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 rot="16200000" flipH="1">
            <a:off x="4449549" y="2011746"/>
            <a:ext cx="504057" cy="1008099"/>
          </a:xfrm>
          <a:prstGeom prst="donut">
            <a:avLst>
              <a:gd name="adj" fmla="val 148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pic>
        <p:nvPicPr>
          <p:cNvPr id="21" name="20 Imagen" descr="Menorca 115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22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4187519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5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000"/>
                            </p:stCondLst>
                            <p:childTnLst>
                              <p:par>
                                <p:cTn id="17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4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5" dur="2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8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3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6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9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2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5" dur="2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2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9" dur="2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4" dur="2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1" dur="2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8" dur="2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9" dur="2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6" dur="2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9" dur="2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2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6" presetClass="entr" presetSubtype="4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6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7" grpId="0" animBg="1"/>
      <p:bldP spid="7" grpId="1" animBg="1"/>
      <p:bldP spid="7" grpId="2" animBg="1"/>
      <p:bldP spid="7" grpId="3" animBg="1"/>
      <p:bldP spid="7" grpId="4" animBg="1"/>
      <p:bldP spid="9" grpId="0" animBg="1"/>
      <p:bldP spid="9" grpId="1" animBg="1"/>
      <p:bldP spid="9" grpId="2" animBg="1"/>
      <p:bldP spid="9" grpId="3" animBg="1"/>
      <p:bldP spid="9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75" y="1628800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6" name="5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628800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7" name="6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628800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8" name="7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58279" y="1628800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9" name="8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4" y="1628800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0" name="9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628800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1" name="10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1628800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2" name="11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1628800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3" name="12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1628800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4" name="13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78400" y="1628800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5" name="14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40862" y="1628800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6" name="15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3293" y="1628800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7" name="16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26495" y="1628800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8" name="17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05868" y="1652039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9" name="18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68299" y="1628800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20" name="19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91501" y="1628800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21" name="20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03390" y="1628800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22" name="21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33305" y="1614968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23" name="22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89023" y="1652039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25" name="24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75" y="349835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26" name="25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349835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27" name="26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349835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28" name="27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58279" y="349835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29" name="28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4" y="349835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30" name="29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349835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31" name="30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349835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32" name="31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349835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33" name="32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349835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34" name="33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78400" y="349835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35" name="34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40862" y="349835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36" name="35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3293" y="349835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37" name="36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26495" y="349835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38" name="37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05868" y="352159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39" name="38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68299" y="349835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40" name="39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91501" y="349835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41" name="40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03390" y="349835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42" name="41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33305" y="3484519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43" name="42 Imagen" descr="rayas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89023" y="3521591"/>
            <a:ext cx="1265006" cy="1872208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44" name="43 Imagen" descr="Menorca 123.jpg"/>
          <p:cNvPicPr>
            <a:picLocks noGrp="1" noChangeAspect="1"/>
          </p:cNvPicPr>
          <p:nvPr isPhoto="1"/>
        </p:nvPicPr>
        <p:blipFill rotWithShape="1">
          <a:blip r:embed="rId4" cstate="email">
            <a:lum/>
          </a:blip>
          <a:srcRect b="50000"/>
          <a:stretch/>
        </p:blipFill>
        <p:spPr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44 Imagen" descr="Menorca 123.jpg"/>
          <p:cNvPicPr>
            <a:picLocks noGrp="1" noChangeAspect="1"/>
          </p:cNvPicPr>
          <p:nvPr isPhoto="1"/>
        </p:nvPicPr>
        <p:blipFill rotWithShape="1">
          <a:blip r:embed="rId4" cstate="email">
            <a:lum/>
          </a:blip>
          <a:srcRect t="50000"/>
          <a:stretch/>
        </p:blipFill>
        <p:spPr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45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185256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3000"/>
                            </p:stCondLst>
                            <p:childTnLst>
                              <p:par>
                                <p:cTn id="310" presetID="19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ombo"/>
          <p:cNvSpPr>
            <a:spLocks/>
          </p:cNvSpPr>
          <p:nvPr/>
        </p:nvSpPr>
        <p:spPr>
          <a:xfrm>
            <a:off x="827584" y="70"/>
            <a:ext cx="1728192" cy="2156463"/>
          </a:xfrm>
          <a:prstGeom prst="diamond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  <a:bevelB w="234950" h="2476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12" name="11 Rombo"/>
          <p:cNvSpPr>
            <a:spLocks/>
          </p:cNvSpPr>
          <p:nvPr/>
        </p:nvSpPr>
        <p:spPr>
          <a:xfrm>
            <a:off x="817712" y="980768"/>
            <a:ext cx="1728192" cy="2156463"/>
          </a:xfrm>
          <a:prstGeom prst="diamond">
            <a:avLst/>
          </a:prstGeom>
          <a:solidFill>
            <a:srgbClr val="A379BB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  <a:bevelB w="234950" h="2476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13" name="12 Rombo"/>
          <p:cNvSpPr>
            <a:spLocks/>
          </p:cNvSpPr>
          <p:nvPr/>
        </p:nvSpPr>
        <p:spPr>
          <a:xfrm>
            <a:off x="827584" y="1916902"/>
            <a:ext cx="1728192" cy="2156463"/>
          </a:xfrm>
          <a:prstGeom prst="diamond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  <a:bevelB w="234950" h="2476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14" name="13 Rombo"/>
          <p:cNvSpPr>
            <a:spLocks/>
          </p:cNvSpPr>
          <p:nvPr/>
        </p:nvSpPr>
        <p:spPr>
          <a:xfrm>
            <a:off x="3707904" y="70"/>
            <a:ext cx="1728192" cy="2156463"/>
          </a:xfrm>
          <a:prstGeom prst="diamond">
            <a:avLst/>
          </a:prstGeom>
          <a:solidFill>
            <a:srgbClr val="A379BB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  <a:bevelB w="234950" h="2476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15" name="14 Rombo"/>
          <p:cNvSpPr>
            <a:spLocks/>
          </p:cNvSpPr>
          <p:nvPr/>
        </p:nvSpPr>
        <p:spPr>
          <a:xfrm>
            <a:off x="3691260" y="872564"/>
            <a:ext cx="1728192" cy="2156463"/>
          </a:xfrm>
          <a:prstGeom prst="diamond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  <a:bevelB w="234950" h="2476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16" name="15 Rombo"/>
          <p:cNvSpPr>
            <a:spLocks/>
          </p:cNvSpPr>
          <p:nvPr/>
        </p:nvSpPr>
        <p:spPr>
          <a:xfrm>
            <a:off x="3691260" y="1916902"/>
            <a:ext cx="1728192" cy="2156463"/>
          </a:xfrm>
          <a:prstGeom prst="diamond">
            <a:avLst/>
          </a:prstGeom>
          <a:solidFill>
            <a:srgbClr val="A379BB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  <a:bevelB w="234950" h="2476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17" name="16 Rombo"/>
          <p:cNvSpPr>
            <a:spLocks/>
          </p:cNvSpPr>
          <p:nvPr/>
        </p:nvSpPr>
        <p:spPr>
          <a:xfrm>
            <a:off x="6588224" y="70"/>
            <a:ext cx="1728192" cy="2156463"/>
          </a:xfrm>
          <a:prstGeom prst="diamond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  <a:bevelB w="234950" h="2476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18" name="17 Rombo"/>
          <p:cNvSpPr>
            <a:spLocks/>
          </p:cNvSpPr>
          <p:nvPr/>
        </p:nvSpPr>
        <p:spPr>
          <a:xfrm>
            <a:off x="6588224" y="864048"/>
            <a:ext cx="1728192" cy="2156463"/>
          </a:xfrm>
          <a:prstGeom prst="diamond">
            <a:avLst/>
          </a:prstGeom>
          <a:solidFill>
            <a:srgbClr val="A379BB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  <a:bevelB w="234950" h="2476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19" name="18 Rombo"/>
          <p:cNvSpPr>
            <a:spLocks/>
          </p:cNvSpPr>
          <p:nvPr/>
        </p:nvSpPr>
        <p:spPr>
          <a:xfrm>
            <a:off x="6574160" y="1854283"/>
            <a:ext cx="1728192" cy="2156463"/>
          </a:xfrm>
          <a:prstGeom prst="diamond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  <a:bevelB w="234950" h="2476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11" name="10 Rombo"/>
          <p:cNvSpPr>
            <a:spLocks/>
          </p:cNvSpPr>
          <p:nvPr/>
        </p:nvSpPr>
        <p:spPr>
          <a:xfrm>
            <a:off x="827584" y="2995068"/>
            <a:ext cx="1728192" cy="2156463"/>
          </a:xfrm>
          <a:prstGeom prst="diamond">
            <a:avLst/>
          </a:prstGeom>
          <a:solidFill>
            <a:srgbClr val="A379BB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  <a:bevelB w="234950" h="2476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20" name="19 Rombo"/>
          <p:cNvSpPr>
            <a:spLocks/>
          </p:cNvSpPr>
          <p:nvPr/>
        </p:nvSpPr>
        <p:spPr>
          <a:xfrm>
            <a:off x="827584" y="4043289"/>
            <a:ext cx="1728192" cy="2156463"/>
          </a:xfrm>
          <a:prstGeom prst="diamond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  <a:bevelB w="234950" h="2476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21" name="20 Rombo"/>
          <p:cNvSpPr>
            <a:spLocks/>
          </p:cNvSpPr>
          <p:nvPr/>
        </p:nvSpPr>
        <p:spPr>
          <a:xfrm>
            <a:off x="3691260" y="3028984"/>
            <a:ext cx="1728192" cy="2156463"/>
          </a:xfrm>
          <a:prstGeom prst="diamond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  <a:bevelB w="234950" h="2476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22" name="21 Rombo"/>
          <p:cNvSpPr>
            <a:spLocks/>
          </p:cNvSpPr>
          <p:nvPr/>
        </p:nvSpPr>
        <p:spPr>
          <a:xfrm>
            <a:off x="3691260" y="4073363"/>
            <a:ext cx="1728192" cy="2156463"/>
          </a:xfrm>
          <a:prstGeom prst="diamond">
            <a:avLst/>
          </a:prstGeom>
          <a:solidFill>
            <a:srgbClr val="A379BB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  <a:bevelB w="234950" h="2476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23" name="22 Rombo"/>
          <p:cNvSpPr>
            <a:spLocks/>
          </p:cNvSpPr>
          <p:nvPr/>
        </p:nvSpPr>
        <p:spPr>
          <a:xfrm>
            <a:off x="6588224" y="3020532"/>
            <a:ext cx="1728192" cy="2156463"/>
          </a:xfrm>
          <a:prstGeom prst="diamond">
            <a:avLst/>
          </a:prstGeom>
          <a:solidFill>
            <a:srgbClr val="A379BB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  <a:bevelB w="234950" h="2476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24" name="23 Rombo"/>
          <p:cNvSpPr>
            <a:spLocks/>
          </p:cNvSpPr>
          <p:nvPr/>
        </p:nvSpPr>
        <p:spPr>
          <a:xfrm>
            <a:off x="6574160" y="4118715"/>
            <a:ext cx="1728192" cy="2156463"/>
          </a:xfrm>
          <a:prstGeom prst="diamond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  <a:bevelB w="234950" h="2476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pic>
        <p:nvPicPr>
          <p:cNvPr id="25" name="24 Imagen" descr="Menorca 119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25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260171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000"/>
                            </p:stCondLst>
                            <p:childTnLst>
                              <p:par>
                                <p:cTn id="17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dio marco"/>
          <p:cNvSpPr/>
          <p:nvPr/>
        </p:nvSpPr>
        <p:spPr>
          <a:xfrm rot="18735353">
            <a:off x="5431399" y="1562130"/>
            <a:ext cx="3338624" cy="3795826"/>
          </a:xfrm>
          <a:custGeom>
            <a:avLst/>
            <a:gdLst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592301 w 3888432"/>
              <a:gd name="connsiteY2" fmla="*/ 1104112 h 3312368"/>
              <a:gd name="connsiteX3" fmla="*/ 1104112 w 3888432"/>
              <a:gd name="connsiteY3" fmla="*/ 1104112 h 3312368"/>
              <a:gd name="connsiteX4" fmla="*/ 1104112 w 3888432"/>
              <a:gd name="connsiteY4" fmla="*/ 2371828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592301 w 3888432"/>
              <a:gd name="connsiteY2" fmla="*/ 1104112 h 3312368"/>
              <a:gd name="connsiteX3" fmla="*/ 1104112 w 3888432"/>
              <a:gd name="connsiteY3" fmla="*/ 1104112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104112 w 3888432"/>
              <a:gd name="connsiteY3" fmla="*/ 1104112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205712 w 3888432"/>
              <a:gd name="connsiteY3" fmla="*/ 979934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137978 w 3888432"/>
              <a:gd name="connsiteY3" fmla="*/ 1013801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88432" h="3312368">
                <a:moveTo>
                  <a:pt x="0" y="0"/>
                </a:moveTo>
                <a:lnTo>
                  <a:pt x="3888432" y="0"/>
                </a:lnTo>
                <a:lnTo>
                  <a:pt x="2377812" y="562246"/>
                </a:lnTo>
                <a:lnTo>
                  <a:pt x="1137978" y="1013801"/>
                </a:lnTo>
                <a:lnTo>
                  <a:pt x="618690" y="2021872"/>
                </a:lnTo>
                <a:lnTo>
                  <a:pt x="0" y="3312368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scene3d>
            <a:camera prst="orthographicFront"/>
            <a:lightRig rig="sunset" dir="t"/>
          </a:scene3d>
          <a:sp3d extrusionH="609600">
            <a:bevelT w="3562350" h="82550"/>
            <a:bevelB w="704850" h="1149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4" name="2 Medio marco"/>
          <p:cNvSpPr/>
          <p:nvPr/>
        </p:nvSpPr>
        <p:spPr>
          <a:xfrm rot="8018401">
            <a:off x="174826" y="1776819"/>
            <a:ext cx="3706187" cy="3534292"/>
          </a:xfrm>
          <a:custGeom>
            <a:avLst/>
            <a:gdLst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592301 w 3888432"/>
              <a:gd name="connsiteY2" fmla="*/ 1104112 h 3312368"/>
              <a:gd name="connsiteX3" fmla="*/ 1104112 w 3888432"/>
              <a:gd name="connsiteY3" fmla="*/ 1104112 h 3312368"/>
              <a:gd name="connsiteX4" fmla="*/ 1104112 w 3888432"/>
              <a:gd name="connsiteY4" fmla="*/ 2371828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592301 w 3888432"/>
              <a:gd name="connsiteY2" fmla="*/ 1104112 h 3312368"/>
              <a:gd name="connsiteX3" fmla="*/ 1104112 w 3888432"/>
              <a:gd name="connsiteY3" fmla="*/ 1104112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104112 w 3888432"/>
              <a:gd name="connsiteY3" fmla="*/ 1104112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205712 w 3888432"/>
              <a:gd name="connsiteY3" fmla="*/ 979934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137978 w 3888432"/>
              <a:gd name="connsiteY3" fmla="*/ 1013801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88432" h="3312368">
                <a:moveTo>
                  <a:pt x="0" y="0"/>
                </a:moveTo>
                <a:lnTo>
                  <a:pt x="3888432" y="0"/>
                </a:lnTo>
                <a:lnTo>
                  <a:pt x="2377812" y="562246"/>
                </a:lnTo>
                <a:lnTo>
                  <a:pt x="1137978" y="1013801"/>
                </a:lnTo>
                <a:lnTo>
                  <a:pt x="618690" y="2021872"/>
                </a:lnTo>
                <a:lnTo>
                  <a:pt x="0" y="3312368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scene3d>
            <a:camera prst="orthographicFront"/>
            <a:lightRig rig="sunset" dir="t"/>
          </a:scene3d>
          <a:sp3d extrusionH="609600">
            <a:bevelT w="3562350" h="82550"/>
            <a:bevelB w="704850" h="1149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5" name="2 Medio marco"/>
          <p:cNvSpPr/>
          <p:nvPr/>
        </p:nvSpPr>
        <p:spPr>
          <a:xfrm rot="13412357">
            <a:off x="2704813" y="-640385"/>
            <a:ext cx="3452150" cy="3233749"/>
          </a:xfrm>
          <a:custGeom>
            <a:avLst/>
            <a:gdLst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592301 w 3888432"/>
              <a:gd name="connsiteY2" fmla="*/ 1104112 h 3312368"/>
              <a:gd name="connsiteX3" fmla="*/ 1104112 w 3888432"/>
              <a:gd name="connsiteY3" fmla="*/ 1104112 h 3312368"/>
              <a:gd name="connsiteX4" fmla="*/ 1104112 w 3888432"/>
              <a:gd name="connsiteY4" fmla="*/ 2371828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592301 w 3888432"/>
              <a:gd name="connsiteY2" fmla="*/ 1104112 h 3312368"/>
              <a:gd name="connsiteX3" fmla="*/ 1104112 w 3888432"/>
              <a:gd name="connsiteY3" fmla="*/ 1104112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104112 w 3888432"/>
              <a:gd name="connsiteY3" fmla="*/ 1104112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205712 w 3888432"/>
              <a:gd name="connsiteY3" fmla="*/ 979934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137978 w 3888432"/>
              <a:gd name="connsiteY3" fmla="*/ 1013801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88432" h="3312368">
                <a:moveTo>
                  <a:pt x="0" y="0"/>
                </a:moveTo>
                <a:lnTo>
                  <a:pt x="3888432" y="0"/>
                </a:lnTo>
                <a:lnTo>
                  <a:pt x="2377812" y="562246"/>
                </a:lnTo>
                <a:lnTo>
                  <a:pt x="1137978" y="1013801"/>
                </a:lnTo>
                <a:lnTo>
                  <a:pt x="618690" y="2021872"/>
                </a:lnTo>
                <a:lnTo>
                  <a:pt x="0" y="3312368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scene3d>
            <a:camera prst="orthographicFront"/>
            <a:lightRig rig="sunset" dir="t"/>
          </a:scene3d>
          <a:sp3d extrusionH="609600">
            <a:bevelT w="3562350" h="82550"/>
            <a:bevelB w="704850" h="1149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6" name="2 Medio marco"/>
          <p:cNvSpPr/>
          <p:nvPr/>
        </p:nvSpPr>
        <p:spPr>
          <a:xfrm rot="2545605">
            <a:off x="2857391" y="4221689"/>
            <a:ext cx="3710755" cy="3634531"/>
          </a:xfrm>
          <a:custGeom>
            <a:avLst/>
            <a:gdLst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592301 w 3888432"/>
              <a:gd name="connsiteY2" fmla="*/ 1104112 h 3312368"/>
              <a:gd name="connsiteX3" fmla="*/ 1104112 w 3888432"/>
              <a:gd name="connsiteY3" fmla="*/ 1104112 h 3312368"/>
              <a:gd name="connsiteX4" fmla="*/ 1104112 w 3888432"/>
              <a:gd name="connsiteY4" fmla="*/ 2371828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592301 w 3888432"/>
              <a:gd name="connsiteY2" fmla="*/ 1104112 h 3312368"/>
              <a:gd name="connsiteX3" fmla="*/ 1104112 w 3888432"/>
              <a:gd name="connsiteY3" fmla="*/ 1104112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104112 w 3888432"/>
              <a:gd name="connsiteY3" fmla="*/ 1104112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205712 w 3888432"/>
              <a:gd name="connsiteY3" fmla="*/ 979934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137978 w 3888432"/>
              <a:gd name="connsiteY3" fmla="*/ 1013801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88432" h="3312368">
                <a:moveTo>
                  <a:pt x="0" y="0"/>
                </a:moveTo>
                <a:lnTo>
                  <a:pt x="3888432" y="0"/>
                </a:lnTo>
                <a:lnTo>
                  <a:pt x="2377812" y="562246"/>
                </a:lnTo>
                <a:lnTo>
                  <a:pt x="1137978" y="1013801"/>
                </a:lnTo>
                <a:lnTo>
                  <a:pt x="618690" y="2021872"/>
                </a:lnTo>
                <a:lnTo>
                  <a:pt x="0" y="3312368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scene3d>
            <a:camera prst="orthographicFront"/>
            <a:lightRig rig="sunset" dir="t"/>
          </a:scene3d>
          <a:sp3d extrusionH="609600">
            <a:bevelT w="3562350" h="82550"/>
            <a:bevelB w="704850" h="1149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7" name="2 Medio marco"/>
          <p:cNvSpPr/>
          <p:nvPr/>
        </p:nvSpPr>
        <p:spPr>
          <a:xfrm rot="7943153">
            <a:off x="-360965" y="2318258"/>
            <a:ext cx="2302372" cy="2362594"/>
          </a:xfrm>
          <a:custGeom>
            <a:avLst/>
            <a:gdLst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592301 w 3888432"/>
              <a:gd name="connsiteY2" fmla="*/ 1104112 h 3312368"/>
              <a:gd name="connsiteX3" fmla="*/ 1104112 w 3888432"/>
              <a:gd name="connsiteY3" fmla="*/ 1104112 h 3312368"/>
              <a:gd name="connsiteX4" fmla="*/ 1104112 w 3888432"/>
              <a:gd name="connsiteY4" fmla="*/ 2371828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592301 w 3888432"/>
              <a:gd name="connsiteY2" fmla="*/ 1104112 h 3312368"/>
              <a:gd name="connsiteX3" fmla="*/ 1104112 w 3888432"/>
              <a:gd name="connsiteY3" fmla="*/ 1104112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104112 w 3888432"/>
              <a:gd name="connsiteY3" fmla="*/ 1104112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205712 w 3888432"/>
              <a:gd name="connsiteY3" fmla="*/ 979934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137978 w 3888432"/>
              <a:gd name="connsiteY3" fmla="*/ 1013801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88432" h="3312368">
                <a:moveTo>
                  <a:pt x="0" y="0"/>
                </a:moveTo>
                <a:lnTo>
                  <a:pt x="3888432" y="0"/>
                </a:lnTo>
                <a:lnTo>
                  <a:pt x="2377812" y="562246"/>
                </a:lnTo>
                <a:lnTo>
                  <a:pt x="1137978" y="1013801"/>
                </a:lnTo>
                <a:lnTo>
                  <a:pt x="618690" y="2021872"/>
                </a:lnTo>
                <a:lnTo>
                  <a:pt x="0" y="3312368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effectLst>
            <a:outerShdw blurRad="50800" dist="50800" dir="5400000" sx="1000" sy="1000" algn="ctr" rotWithShape="0">
              <a:srgbClr val="000000"/>
            </a:outerShdw>
          </a:effectLst>
          <a:scene3d>
            <a:camera prst="orthographicFront"/>
            <a:lightRig rig="sunset" dir="t"/>
          </a:scene3d>
          <a:sp3d extrusionH="412750">
            <a:bevelT w="3302000" h="82550"/>
            <a:bevelB w="704850" h="958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8" name="2 Medio marco"/>
          <p:cNvSpPr/>
          <p:nvPr/>
        </p:nvSpPr>
        <p:spPr>
          <a:xfrm rot="2752190">
            <a:off x="3403781" y="5689654"/>
            <a:ext cx="2309444" cy="2336747"/>
          </a:xfrm>
          <a:custGeom>
            <a:avLst/>
            <a:gdLst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592301 w 3888432"/>
              <a:gd name="connsiteY2" fmla="*/ 1104112 h 3312368"/>
              <a:gd name="connsiteX3" fmla="*/ 1104112 w 3888432"/>
              <a:gd name="connsiteY3" fmla="*/ 1104112 h 3312368"/>
              <a:gd name="connsiteX4" fmla="*/ 1104112 w 3888432"/>
              <a:gd name="connsiteY4" fmla="*/ 2371828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592301 w 3888432"/>
              <a:gd name="connsiteY2" fmla="*/ 1104112 h 3312368"/>
              <a:gd name="connsiteX3" fmla="*/ 1104112 w 3888432"/>
              <a:gd name="connsiteY3" fmla="*/ 1104112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104112 w 3888432"/>
              <a:gd name="connsiteY3" fmla="*/ 1104112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205712 w 3888432"/>
              <a:gd name="connsiteY3" fmla="*/ 979934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137978 w 3888432"/>
              <a:gd name="connsiteY3" fmla="*/ 1013801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88432" h="3312368">
                <a:moveTo>
                  <a:pt x="0" y="0"/>
                </a:moveTo>
                <a:lnTo>
                  <a:pt x="3888432" y="0"/>
                </a:lnTo>
                <a:lnTo>
                  <a:pt x="2377812" y="562246"/>
                </a:lnTo>
                <a:lnTo>
                  <a:pt x="1137978" y="1013801"/>
                </a:lnTo>
                <a:lnTo>
                  <a:pt x="618690" y="2021872"/>
                </a:lnTo>
                <a:lnTo>
                  <a:pt x="0" y="3312368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scene3d>
            <a:camera prst="orthographicFront"/>
            <a:lightRig rig="sunset" dir="t"/>
          </a:scene3d>
          <a:sp3d extrusionH="609600">
            <a:bevelT w="3562350" h="82550"/>
            <a:bevelB w="704850" h="1149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9" name="2 Medio marco"/>
          <p:cNvSpPr/>
          <p:nvPr/>
        </p:nvSpPr>
        <p:spPr>
          <a:xfrm rot="13310748">
            <a:off x="3292973" y="-1092279"/>
            <a:ext cx="2428625" cy="2389691"/>
          </a:xfrm>
          <a:custGeom>
            <a:avLst/>
            <a:gdLst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592301 w 3888432"/>
              <a:gd name="connsiteY2" fmla="*/ 1104112 h 3312368"/>
              <a:gd name="connsiteX3" fmla="*/ 1104112 w 3888432"/>
              <a:gd name="connsiteY3" fmla="*/ 1104112 h 3312368"/>
              <a:gd name="connsiteX4" fmla="*/ 1104112 w 3888432"/>
              <a:gd name="connsiteY4" fmla="*/ 2371828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592301 w 3888432"/>
              <a:gd name="connsiteY2" fmla="*/ 1104112 h 3312368"/>
              <a:gd name="connsiteX3" fmla="*/ 1104112 w 3888432"/>
              <a:gd name="connsiteY3" fmla="*/ 1104112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104112 w 3888432"/>
              <a:gd name="connsiteY3" fmla="*/ 1104112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205712 w 3888432"/>
              <a:gd name="connsiteY3" fmla="*/ 979934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137978 w 3888432"/>
              <a:gd name="connsiteY3" fmla="*/ 1013801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88432" h="3312368">
                <a:moveTo>
                  <a:pt x="0" y="0"/>
                </a:moveTo>
                <a:lnTo>
                  <a:pt x="3888432" y="0"/>
                </a:lnTo>
                <a:lnTo>
                  <a:pt x="2377812" y="562246"/>
                </a:lnTo>
                <a:lnTo>
                  <a:pt x="1137978" y="1013801"/>
                </a:lnTo>
                <a:lnTo>
                  <a:pt x="618690" y="2021872"/>
                </a:lnTo>
                <a:lnTo>
                  <a:pt x="0" y="3312368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scene3d>
            <a:camera prst="orthographicFront"/>
            <a:lightRig rig="sunset" dir="t"/>
          </a:scene3d>
          <a:sp3d extrusionH="609600">
            <a:bevelT w="3562350" h="82550"/>
            <a:bevelB w="704850" h="1149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10" name="2 Medio marco"/>
          <p:cNvSpPr/>
          <p:nvPr/>
        </p:nvSpPr>
        <p:spPr>
          <a:xfrm rot="18471055">
            <a:off x="7297541" y="2071183"/>
            <a:ext cx="2259441" cy="2427768"/>
          </a:xfrm>
          <a:custGeom>
            <a:avLst/>
            <a:gdLst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592301 w 3888432"/>
              <a:gd name="connsiteY2" fmla="*/ 1104112 h 3312368"/>
              <a:gd name="connsiteX3" fmla="*/ 1104112 w 3888432"/>
              <a:gd name="connsiteY3" fmla="*/ 1104112 h 3312368"/>
              <a:gd name="connsiteX4" fmla="*/ 1104112 w 3888432"/>
              <a:gd name="connsiteY4" fmla="*/ 2371828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592301 w 3888432"/>
              <a:gd name="connsiteY2" fmla="*/ 1104112 h 3312368"/>
              <a:gd name="connsiteX3" fmla="*/ 1104112 w 3888432"/>
              <a:gd name="connsiteY3" fmla="*/ 1104112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104112 w 3888432"/>
              <a:gd name="connsiteY3" fmla="*/ 1104112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205712 w 3888432"/>
              <a:gd name="connsiteY3" fmla="*/ 979934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  <a:gd name="connsiteX0" fmla="*/ 0 w 3888432"/>
              <a:gd name="connsiteY0" fmla="*/ 0 h 3312368"/>
              <a:gd name="connsiteX1" fmla="*/ 3888432 w 3888432"/>
              <a:gd name="connsiteY1" fmla="*/ 0 h 3312368"/>
              <a:gd name="connsiteX2" fmla="*/ 2377812 w 3888432"/>
              <a:gd name="connsiteY2" fmla="*/ 562246 h 3312368"/>
              <a:gd name="connsiteX3" fmla="*/ 1137978 w 3888432"/>
              <a:gd name="connsiteY3" fmla="*/ 1013801 h 3312368"/>
              <a:gd name="connsiteX4" fmla="*/ 618690 w 3888432"/>
              <a:gd name="connsiteY4" fmla="*/ 2021872 h 3312368"/>
              <a:gd name="connsiteX5" fmla="*/ 0 w 3888432"/>
              <a:gd name="connsiteY5" fmla="*/ 3312368 h 3312368"/>
              <a:gd name="connsiteX6" fmla="*/ 0 w 3888432"/>
              <a:gd name="connsiteY6" fmla="*/ 0 h 3312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88432" h="3312368">
                <a:moveTo>
                  <a:pt x="0" y="0"/>
                </a:moveTo>
                <a:lnTo>
                  <a:pt x="3888432" y="0"/>
                </a:lnTo>
                <a:lnTo>
                  <a:pt x="2377812" y="562246"/>
                </a:lnTo>
                <a:lnTo>
                  <a:pt x="1137978" y="1013801"/>
                </a:lnTo>
                <a:lnTo>
                  <a:pt x="618690" y="2021872"/>
                </a:lnTo>
                <a:lnTo>
                  <a:pt x="0" y="3312368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scene3d>
            <a:camera prst="orthographicFront"/>
            <a:lightRig rig="sunset" dir="t"/>
          </a:scene3d>
          <a:sp3d extrusionH="609600">
            <a:bevelT w="3562350" h="82550"/>
            <a:bevelB w="704850" h="1149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pic>
        <p:nvPicPr>
          <p:cNvPr id="11" name="10 Imagen" descr="Menorca 126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834303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4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4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4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4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8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8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7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7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7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7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8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8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7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9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9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9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9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9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9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9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9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9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9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9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9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ntr" presetSubtype="3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4" dur="3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ombo"/>
          <p:cNvSpPr/>
          <p:nvPr/>
        </p:nvSpPr>
        <p:spPr>
          <a:xfrm>
            <a:off x="0" y="0"/>
            <a:ext cx="4572000" cy="3429000"/>
          </a:xfrm>
          <a:prstGeom prst="diamond">
            <a:avLst/>
          </a:prstGeom>
          <a:solidFill>
            <a:srgbClr val="FFCC00">
              <a:alpha val="50000"/>
            </a:srgbClr>
          </a:solidFill>
          <a:ln w="85725" cap="sq">
            <a:solidFill>
              <a:srgbClr val="FFFF00"/>
            </a:solidFill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3" name="2 Rombo"/>
          <p:cNvSpPr/>
          <p:nvPr/>
        </p:nvSpPr>
        <p:spPr>
          <a:xfrm>
            <a:off x="4572000" y="0"/>
            <a:ext cx="4572000" cy="3429000"/>
          </a:xfrm>
          <a:prstGeom prst="diamond">
            <a:avLst/>
          </a:prstGeom>
          <a:solidFill>
            <a:srgbClr val="FFCC00">
              <a:alpha val="49000"/>
            </a:srgbClr>
          </a:solidFill>
          <a:ln w="85725" cap="sq">
            <a:solidFill>
              <a:srgbClr val="FFFF00"/>
            </a:solidFill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4" name="3 Rombo"/>
          <p:cNvSpPr/>
          <p:nvPr/>
        </p:nvSpPr>
        <p:spPr>
          <a:xfrm>
            <a:off x="4572000" y="3429000"/>
            <a:ext cx="4572000" cy="3429000"/>
          </a:xfrm>
          <a:prstGeom prst="diamond">
            <a:avLst/>
          </a:prstGeom>
          <a:solidFill>
            <a:srgbClr val="FFCC00">
              <a:alpha val="50000"/>
            </a:srgbClr>
          </a:solidFill>
          <a:ln w="85725" cap="sq">
            <a:solidFill>
              <a:srgbClr val="FFFF00"/>
            </a:solidFill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5" name="4 Rombo"/>
          <p:cNvSpPr/>
          <p:nvPr/>
        </p:nvSpPr>
        <p:spPr>
          <a:xfrm>
            <a:off x="0" y="3429000"/>
            <a:ext cx="4572000" cy="3429000"/>
          </a:xfrm>
          <a:prstGeom prst="diamond">
            <a:avLst/>
          </a:prstGeom>
          <a:solidFill>
            <a:srgbClr val="FFCC00">
              <a:alpha val="49000"/>
            </a:srgbClr>
          </a:solidFill>
          <a:ln w="85725" cap="sq">
            <a:solidFill>
              <a:srgbClr val="FFFF00"/>
            </a:solidFill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pic>
        <p:nvPicPr>
          <p:cNvPr id="8" name="7 Imagen" descr="Menorca 140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730529"/>
      </p:ext>
    </p:extLst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3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52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80994" y="5071544"/>
            <a:ext cx="1925045" cy="1116406"/>
          </a:xfrm>
          <a:prstGeom prst="rect">
            <a:avLst/>
          </a:prstGeom>
        </p:spPr>
      </p:pic>
      <p:pic>
        <p:nvPicPr>
          <p:cNvPr id="54" name="53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53620" y="5748279"/>
            <a:ext cx="1925045" cy="1116406"/>
          </a:xfrm>
          <a:prstGeom prst="rect">
            <a:avLst/>
          </a:prstGeom>
        </p:spPr>
      </p:pic>
      <p:pic>
        <p:nvPicPr>
          <p:cNvPr id="55" name="54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62378" y="4308117"/>
            <a:ext cx="1925045" cy="1116406"/>
          </a:xfrm>
          <a:prstGeom prst="rect">
            <a:avLst/>
          </a:prstGeom>
        </p:spPr>
      </p:pic>
      <p:pic>
        <p:nvPicPr>
          <p:cNvPr id="56" name="55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45370" y="3588036"/>
            <a:ext cx="1925045" cy="1116406"/>
          </a:xfrm>
          <a:prstGeom prst="rect">
            <a:avLst/>
          </a:prstGeom>
        </p:spPr>
      </p:pic>
      <p:pic>
        <p:nvPicPr>
          <p:cNvPr id="57" name="56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77902" y="2870797"/>
            <a:ext cx="1925045" cy="1116406"/>
          </a:xfrm>
          <a:prstGeom prst="rect">
            <a:avLst/>
          </a:prstGeom>
        </p:spPr>
      </p:pic>
      <p:pic>
        <p:nvPicPr>
          <p:cNvPr id="58" name="57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77901" y="2147881"/>
            <a:ext cx="1925045" cy="1116406"/>
          </a:xfrm>
          <a:prstGeom prst="rect">
            <a:avLst/>
          </a:prstGeom>
        </p:spPr>
      </p:pic>
      <p:pic>
        <p:nvPicPr>
          <p:cNvPr id="59" name="58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45370" y="1427800"/>
            <a:ext cx="1925045" cy="1116406"/>
          </a:xfrm>
          <a:prstGeom prst="rect">
            <a:avLst/>
          </a:prstGeom>
        </p:spPr>
      </p:pic>
      <p:pic>
        <p:nvPicPr>
          <p:cNvPr id="60" name="59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71253" y="707718"/>
            <a:ext cx="1925045" cy="1116406"/>
          </a:xfrm>
          <a:prstGeom prst="rect">
            <a:avLst/>
          </a:prstGeom>
        </p:spPr>
      </p:pic>
      <p:pic>
        <p:nvPicPr>
          <p:cNvPr id="61" name="60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58">
            <a:off x="45370" y="-12363"/>
            <a:ext cx="1925045" cy="1116406"/>
          </a:xfrm>
          <a:prstGeom prst="rect">
            <a:avLst/>
          </a:prstGeom>
        </p:spPr>
      </p:pic>
      <p:pic>
        <p:nvPicPr>
          <p:cNvPr id="62" name="61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67956" y="5753167"/>
            <a:ext cx="1925045" cy="1116406"/>
          </a:xfrm>
          <a:prstGeom prst="rect">
            <a:avLst/>
          </a:prstGeom>
        </p:spPr>
      </p:pic>
      <p:pic>
        <p:nvPicPr>
          <p:cNvPr id="63" name="62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67955" y="5008777"/>
            <a:ext cx="1925045" cy="1116406"/>
          </a:xfrm>
          <a:prstGeom prst="rect">
            <a:avLst/>
          </a:prstGeom>
        </p:spPr>
      </p:pic>
      <p:pic>
        <p:nvPicPr>
          <p:cNvPr id="64" name="63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67956" y="4313315"/>
            <a:ext cx="1925045" cy="1116406"/>
          </a:xfrm>
          <a:prstGeom prst="rect">
            <a:avLst/>
          </a:prstGeom>
        </p:spPr>
      </p:pic>
      <p:pic>
        <p:nvPicPr>
          <p:cNvPr id="65" name="64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63549" y="3583147"/>
            <a:ext cx="1925045" cy="1116406"/>
          </a:xfrm>
          <a:prstGeom prst="rect">
            <a:avLst/>
          </a:prstGeom>
        </p:spPr>
      </p:pic>
      <p:pic>
        <p:nvPicPr>
          <p:cNvPr id="66" name="65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63549" y="2850741"/>
            <a:ext cx="1925045" cy="1116406"/>
          </a:xfrm>
          <a:prstGeom prst="rect">
            <a:avLst/>
          </a:prstGeom>
        </p:spPr>
      </p:pic>
      <p:pic>
        <p:nvPicPr>
          <p:cNvPr id="67" name="66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63549" y="2120739"/>
            <a:ext cx="1925045" cy="1116406"/>
          </a:xfrm>
          <a:prstGeom prst="rect">
            <a:avLst/>
          </a:prstGeom>
        </p:spPr>
      </p:pic>
      <p:pic>
        <p:nvPicPr>
          <p:cNvPr id="68" name="67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48026" y="1422906"/>
            <a:ext cx="1925045" cy="1116406"/>
          </a:xfrm>
          <a:prstGeom prst="rect">
            <a:avLst/>
          </a:prstGeom>
        </p:spPr>
      </p:pic>
      <p:pic>
        <p:nvPicPr>
          <p:cNvPr id="69" name="68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67955" y="739952"/>
            <a:ext cx="1925045" cy="1116406"/>
          </a:xfrm>
          <a:prstGeom prst="rect">
            <a:avLst/>
          </a:prstGeom>
        </p:spPr>
      </p:pic>
      <p:pic>
        <p:nvPicPr>
          <p:cNvPr id="70" name="69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35585">
            <a:off x="7159273" y="-7467"/>
            <a:ext cx="1925045" cy="1116406"/>
          </a:xfrm>
          <a:prstGeom prst="rect">
            <a:avLst/>
          </a:prstGeom>
        </p:spPr>
      </p:pic>
      <p:sp>
        <p:nvSpPr>
          <p:cNvPr id="22" name="21 CuadroTexto"/>
          <p:cNvSpPr txBox="1"/>
          <p:nvPr/>
        </p:nvSpPr>
        <p:spPr>
          <a:xfrm>
            <a:off x="2051720" y="6392361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1843"/>
            <a:r>
              <a:rPr lang="es-ES" sz="1200" dirty="0" smtClean="0">
                <a:solidFill>
                  <a:prstClr val="white"/>
                </a:solidFill>
                <a:latin typeface="Garamond Premr Pro" pitchFamily="18" charset="0"/>
              </a:rPr>
              <a:t>Diseño pps y fotos   maría</a:t>
            </a:r>
            <a:endParaRPr lang="es-ES" sz="1200" dirty="0">
              <a:solidFill>
                <a:prstClr val="white"/>
              </a:solidFill>
              <a:latin typeface="Garamond Premr Pro" pitchFamily="18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586814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  <p:pic>
        <p:nvPicPr>
          <p:cNvPr id="26" name="25 Imagen" descr="Menorca 148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2040292" y="27316"/>
            <a:ext cx="5143500" cy="6858000"/>
          </a:xfrm>
          <a:prstGeom prst="rect">
            <a:avLst/>
          </a:prstGeom>
          <a:noFill/>
          <a:ln>
            <a:noFill/>
          </a:ln>
          <a:effectLst>
            <a:reflection stA="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42733343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Cheurón"/>
          <p:cNvSpPr/>
          <p:nvPr/>
        </p:nvSpPr>
        <p:spPr>
          <a:xfrm rot="10800000" flipH="1">
            <a:off x="7028785" y="2079195"/>
            <a:ext cx="2105350" cy="2089868"/>
          </a:xfrm>
          <a:prstGeom prst="chevron">
            <a:avLst>
              <a:gd name="adj" fmla="val 89774"/>
            </a:avLst>
          </a:prstGeom>
          <a:solidFill>
            <a:srgbClr val="98C3E6"/>
          </a:soli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">
              <a:solidFill>
                <a:prstClr val="black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 flipH="1">
            <a:off x="7021152" y="4169063"/>
            <a:ext cx="2105350" cy="2089868"/>
          </a:xfrm>
          <a:prstGeom prst="chevron">
            <a:avLst>
              <a:gd name="adj" fmla="val 89774"/>
            </a:avLst>
          </a:prstGeom>
          <a:solidFill>
            <a:srgbClr val="98C3E6"/>
          </a:soli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">
              <a:solidFill>
                <a:prstClr val="black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 flipH="1">
            <a:off x="7038650" y="1"/>
            <a:ext cx="2105350" cy="2089868"/>
          </a:xfrm>
          <a:prstGeom prst="chevron">
            <a:avLst>
              <a:gd name="adj" fmla="val 89774"/>
            </a:avLst>
          </a:prstGeom>
          <a:solidFill>
            <a:srgbClr val="98C3E6"/>
          </a:soli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">
              <a:solidFill>
                <a:prstClr val="black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 flipH="1">
            <a:off x="6990347" y="4819933"/>
            <a:ext cx="2114396" cy="2000825"/>
          </a:xfrm>
          <a:prstGeom prst="chevron">
            <a:avLst>
              <a:gd name="adj" fmla="val 8977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">
              <a:solidFill>
                <a:prstClr val="black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 flipH="1">
            <a:off x="6990347" y="2826245"/>
            <a:ext cx="2114396" cy="2000825"/>
          </a:xfrm>
          <a:prstGeom prst="chevron">
            <a:avLst>
              <a:gd name="adj" fmla="val 8977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">
              <a:solidFill>
                <a:prstClr val="black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 flipH="1">
            <a:off x="7028785" y="823138"/>
            <a:ext cx="2114396" cy="2000825"/>
          </a:xfrm>
          <a:prstGeom prst="chevron">
            <a:avLst>
              <a:gd name="adj" fmla="val 8977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">
              <a:solidFill>
                <a:prstClr val="black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-32271" y="1956257"/>
            <a:ext cx="2113788" cy="2035296"/>
          </a:xfrm>
          <a:prstGeom prst="chevron">
            <a:avLst>
              <a:gd name="adj" fmla="val 89774"/>
            </a:avLst>
          </a:prstGeom>
          <a:solidFill>
            <a:srgbClr val="98C3E6"/>
          </a:soli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">
              <a:solidFill>
                <a:prstClr val="black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-180528" y="4005064"/>
            <a:ext cx="2345837" cy="2267025"/>
          </a:xfrm>
          <a:prstGeom prst="chevron">
            <a:avLst>
              <a:gd name="adj" fmla="val 89774"/>
            </a:avLst>
          </a:prstGeom>
          <a:solidFill>
            <a:srgbClr val="98C3E6"/>
          </a:soli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">
              <a:solidFill>
                <a:prstClr val="black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0800000">
            <a:off x="107504" y="116632"/>
            <a:ext cx="1946036" cy="1822645"/>
          </a:xfrm>
          <a:prstGeom prst="chevron">
            <a:avLst>
              <a:gd name="adj" fmla="val 89774"/>
            </a:avLst>
          </a:prstGeom>
          <a:solidFill>
            <a:srgbClr val="98C3E6"/>
          </a:soli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">
              <a:solidFill>
                <a:prstClr val="black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0800000">
            <a:off x="13445" y="4819934"/>
            <a:ext cx="2114396" cy="2000825"/>
          </a:xfrm>
          <a:prstGeom prst="chevron">
            <a:avLst>
              <a:gd name="adj" fmla="val 8977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">
              <a:solidFill>
                <a:prstClr val="black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0800000">
            <a:off x="11485" y="2826245"/>
            <a:ext cx="2114396" cy="2000825"/>
          </a:xfrm>
          <a:prstGeom prst="chevron">
            <a:avLst>
              <a:gd name="adj" fmla="val 8977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">
              <a:solidFill>
                <a:prstClr val="black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0800000">
            <a:off x="-23515" y="818284"/>
            <a:ext cx="2114396" cy="2000825"/>
          </a:xfrm>
          <a:prstGeom prst="chevron">
            <a:avLst>
              <a:gd name="adj" fmla="val 8977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reflection blurRad="6350" endPos="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">
              <a:solidFill>
                <a:prstClr val="black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123728" y="6392361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1843"/>
            <a:r>
              <a:rPr lang="es-ES" sz="1200" dirty="0" smtClean="0">
                <a:solidFill>
                  <a:prstClr val="white"/>
                </a:solidFill>
                <a:latin typeface="Garamond Premr Pro" pitchFamily="18" charset="0"/>
              </a:rPr>
              <a:t>Diseño pps y fotos   maría</a:t>
            </a:r>
            <a:endParaRPr lang="es-ES" sz="1200" dirty="0">
              <a:solidFill>
                <a:prstClr val="white"/>
              </a:solidFill>
              <a:latin typeface="Garamond Premr Pro" pitchFamily="18" charset="0"/>
            </a:endParaRPr>
          </a:p>
        </p:txBody>
      </p:sp>
      <p:pic>
        <p:nvPicPr>
          <p:cNvPr id="18" name="17 Imagen" descr="Menorca 160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22 CuadroTexto"/>
          <p:cNvSpPr txBox="1"/>
          <p:nvPr/>
        </p:nvSpPr>
        <p:spPr>
          <a:xfrm>
            <a:off x="226774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156851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5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4" grpId="0" animBg="1"/>
      <p:bldP spid="24" grpId="1" animBg="1"/>
      <p:bldP spid="25" grpId="0" animBg="1"/>
      <p:bldP spid="25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o"/>
          <p:cNvSpPr/>
          <p:nvPr/>
        </p:nvSpPr>
        <p:spPr>
          <a:xfrm>
            <a:off x="666004" y="422996"/>
            <a:ext cx="7884000" cy="5940000"/>
          </a:xfrm>
          <a:prstGeom prst="frame">
            <a:avLst>
              <a:gd name="adj1" fmla="val 6070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755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475656" y="1052736"/>
            <a:ext cx="6264696" cy="4536504"/>
          </a:xfrm>
          <a:prstGeom prst="frame">
            <a:avLst>
              <a:gd name="adj1" fmla="val 7397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304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23728" y="1772816"/>
            <a:ext cx="4968552" cy="3096344"/>
          </a:xfrm>
          <a:prstGeom prst="frame">
            <a:avLst>
              <a:gd name="adj1" fmla="val 9509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2F2B2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422364" y="2079340"/>
            <a:ext cx="4392488" cy="2448272"/>
          </a:xfrm>
          <a:prstGeom prst="rect">
            <a:avLst/>
          </a:prstGeom>
          <a:solidFill>
            <a:schemeClr val="accent1"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pic>
        <p:nvPicPr>
          <p:cNvPr id="7" name="6 Imagen" descr="Menorca 17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199785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enorca 172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95536" y="404664"/>
            <a:ext cx="8352928" cy="6192688"/>
          </a:xfrm>
          <a:prstGeom prst="rect">
            <a:avLst/>
          </a:prstGeom>
          <a:solidFill>
            <a:srgbClr val="FFFFFF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99592" y="908720"/>
            <a:ext cx="7344816" cy="5256584"/>
          </a:xfrm>
          <a:prstGeom prst="rect">
            <a:avLst/>
          </a:prstGeom>
          <a:solidFill>
            <a:srgbClr val="675E47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331640" y="1268760"/>
            <a:ext cx="6408712" cy="453650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63688" y="1628800"/>
            <a:ext cx="5472608" cy="3744416"/>
          </a:xfrm>
          <a:prstGeom prst="rect">
            <a:avLst/>
          </a:prstGeom>
          <a:solidFill>
            <a:srgbClr val="675E47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norca 173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1149" y="13929"/>
            <a:ext cx="9144000" cy="6858000"/>
          </a:xfrm>
          <a:prstGeom prst="rtTriangle">
            <a:avLst/>
          </a:prstGeom>
          <a:solidFill>
            <a:srgbClr val="FFFFFF">
              <a:lumMod val="5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Triángulo rectángulo"/>
          <p:cNvSpPr/>
          <p:nvPr/>
        </p:nvSpPr>
        <p:spPr>
          <a:xfrm rot="10800000">
            <a:off x="-57150" y="0"/>
            <a:ext cx="9201150" cy="6858000"/>
          </a:xfrm>
          <a:prstGeom prst="rtTriangle">
            <a:avLst/>
          </a:prstGeom>
          <a:solidFill>
            <a:srgbClr val="9CBEBD">
              <a:lumMod val="5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4" grpId="2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norca 17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 rot="5400000" flipH="1">
            <a:off x="-1134083" y="1089924"/>
            <a:ext cx="6858000" cy="4644009"/>
          </a:xfrm>
          <a:prstGeom prst="triangle">
            <a:avLst>
              <a:gd name="adj" fmla="val 49584"/>
            </a:avLst>
          </a:prstGeom>
          <a:solidFill>
            <a:srgbClr val="A9A57C">
              <a:lumMod val="50000"/>
              <a:alpha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Triángulo isósceles"/>
          <p:cNvSpPr/>
          <p:nvPr/>
        </p:nvSpPr>
        <p:spPr>
          <a:xfrm rot="16200000">
            <a:off x="3431098" y="1107019"/>
            <a:ext cx="6858000" cy="4644009"/>
          </a:xfrm>
          <a:prstGeom prst="triangle">
            <a:avLst>
              <a:gd name="adj" fmla="val 49584"/>
            </a:avLst>
          </a:prstGeom>
          <a:solidFill>
            <a:srgbClr val="A9A57C">
              <a:lumMod val="50000"/>
              <a:alpha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norca 175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7636" y="0"/>
            <a:ext cx="4572000" cy="3429000"/>
          </a:xfrm>
          <a:prstGeom prst="rect">
            <a:avLst/>
          </a:prstGeom>
          <a:solidFill>
            <a:srgbClr val="990033">
              <a:alpha val="8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270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3429000"/>
            <a:ext cx="4613598" cy="3429000"/>
          </a:xfrm>
          <a:prstGeom prst="rect">
            <a:avLst/>
          </a:prstGeom>
          <a:solidFill>
            <a:srgbClr val="990033">
              <a:alpha val="8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270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52951" y="0"/>
            <a:ext cx="4624239" cy="3429000"/>
          </a:xfrm>
          <a:prstGeom prst="rect">
            <a:avLst/>
          </a:prstGeom>
          <a:solidFill>
            <a:srgbClr val="FFFFFF">
              <a:lumMod val="75000"/>
              <a:alpha val="8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270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</a:t>
            </a:r>
            <a:endParaRPr kumimoji="0" lang="es-ES_tradn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091" y="3429000"/>
            <a:ext cx="4572000" cy="3429000"/>
          </a:xfrm>
          <a:prstGeom prst="rect">
            <a:avLst/>
          </a:prstGeom>
          <a:solidFill>
            <a:srgbClr val="FFFFFF">
              <a:lumMod val="75000"/>
              <a:alpha val="8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270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7504" y="62373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AR DECODE" pitchFamily="2" charset="0"/>
              </a:rPr>
              <a:t>Diseño pps y Fotos  María  </a:t>
            </a:r>
            <a:endParaRPr lang="es-ES" sz="1400" dirty="0">
              <a:solidFill>
                <a:schemeClr val="bg1"/>
              </a:solidFill>
              <a:latin typeface="AR DECODE" pitchFamily="2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 smtClean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644505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0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 de Office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Tema de Office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Tema de Office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Tema de Office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Tema de Office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-SUPERFOTOS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.xml><?xml version="1.0" encoding="utf-8"?>
<a:theme xmlns:a="http://schemas.openxmlformats.org/drawingml/2006/main" name="2_-SUPERFOTOS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1.xml><?xml version="1.0" encoding="utf-8"?>
<a:theme xmlns:a="http://schemas.openxmlformats.org/drawingml/2006/main" name="3_-SUPERFOTOS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2.xml><?xml version="1.0" encoding="utf-8"?>
<a:theme xmlns:a="http://schemas.openxmlformats.org/drawingml/2006/main" name="4_-SUPERFOTOS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3.xml><?xml version="1.0" encoding="utf-8"?>
<a:theme xmlns:a="http://schemas.openxmlformats.org/drawingml/2006/main" name="5_-SUPERFOTOS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4.xml><?xml version="1.0" encoding="utf-8"?>
<a:theme xmlns:a="http://schemas.openxmlformats.org/drawingml/2006/main" name="6_-SUPERFOTOS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5.xml><?xml version="1.0" encoding="utf-8"?>
<a:theme xmlns:a="http://schemas.openxmlformats.org/drawingml/2006/main" name="7_-SUPERFOTOS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6.xml><?xml version="1.0" encoding="utf-8"?>
<a:theme xmlns:a="http://schemas.openxmlformats.org/drawingml/2006/main" name="8_-SUPERFOTOS -3-">
  <a:themeElements>
    <a:clrScheme name="Claridad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7.xml><?xml version="1.0" encoding="utf-8"?>
<a:theme xmlns:a="http://schemas.openxmlformats.org/drawingml/2006/main" name="9_-SUPERFOTOS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8.xml><?xml version="1.0" encoding="utf-8"?>
<a:theme xmlns:a="http://schemas.openxmlformats.org/drawingml/2006/main" name="10_-SUPERFOTOS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9.xml><?xml version="1.0" encoding="utf-8"?>
<a:theme xmlns:a="http://schemas.openxmlformats.org/drawingml/2006/main" name="11_-SUPERFOTOS -3-">
  <a:themeElements>
    <a:clrScheme name="Ángulo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0.xml><?xml version="1.0" encoding="utf-8"?>
<a:theme xmlns:a="http://schemas.openxmlformats.org/drawingml/2006/main" name="7_Tema de Office">
  <a:themeElements>
    <a:clrScheme name="Personalizado 2">
      <a:dk1>
        <a:sysClr val="windowText" lastClr="000000"/>
      </a:dk1>
      <a:lt1>
        <a:srgbClr val="DAC9E3"/>
      </a:lt1>
      <a:dk2>
        <a:srgbClr val="69676D"/>
      </a:dk2>
      <a:lt2>
        <a:srgbClr val="C9C2D1"/>
      </a:lt2>
      <a:accent1>
        <a:srgbClr val="C3CFB5"/>
      </a:accent1>
      <a:accent2>
        <a:srgbClr val="9CB084"/>
      </a:accent2>
      <a:accent3>
        <a:srgbClr val="6BB1C9"/>
      </a:accent3>
      <a:accent4>
        <a:srgbClr val="E1D5A3"/>
      </a:accent4>
      <a:accent5>
        <a:srgbClr val="C3CFB5"/>
      </a:accent5>
      <a:accent6>
        <a:srgbClr val="A379BB"/>
      </a:accent6>
      <a:hlink>
        <a:srgbClr val="AE9638"/>
      </a:hlink>
      <a:folHlink>
        <a:srgbClr val="A2B5E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12_-SUPERFOTOS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2.xml><?xml version="1.0" encoding="utf-8"?>
<a:theme xmlns:a="http://schemas.openxmlformats.org/drawingml/2006/main" name="13_-SUPERFOTOS -3-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3.xml><?xml version="1.0" encoding="utf-8"?>
<a:theme xmlns:a="http://schemas.openxmlformats.org/drawingml/2006/main" name="14_-SUPERFOTOS -3-">
  <a:themeElements>
    <a:clrScheme name="Boticario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4.xml><?xml version="1.0" encoding="utf-8"?>
<a:theme xmlns:a="http://schemas.openxmlformats.org/drawingml/2006/main" name="15_-SUPERFOTOS -3-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5.xml><?xml version="1.0" encoding="utf-8"?>
<a:theme xmlns:a="http://schemas.openxmlformats.org/drawingml/2006/main" name="16_-SUPERFOTOS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6.xml><?xml version="1.0" encoding="utf-8"?>
<a:theme xmlns:a="http://schemas.openxmlformats.org/drawingml/2006/main" name="17_-SUPERFOTOS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7.xml><?xml version="1.0" encoding="utf-8"?>
<a:theme xmlns:a="http://schemas.openxmlformats.org/drawingml/2006/main" name="18_-SUPERFOTOS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8.xml><?xml version="1.0" encoding="utf-8"?>
<a:theme xmlns:a="http://schemas.openxmlformats.org/drawingml/2006/main" name="8_Tema de Office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9.xml><?xml version="1.0" encoding="utf-8"?>
<a:theme xmlns:a="http://schemas.openxmlformats.org/drawingml/2006/main" name="28_Tema de Office">
  <a:themeElements>
    <a:clrScheme name="Personalizado 4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BAA8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0.xml><?xml version="1.0" encoding="utf-8"?>
<a:theme xmlns:a="http://schemas.openxmlformats.org/drawingml/2006/main" name="9_Tema de Office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1.xml><?xml version="1.0" encoding="utf-8"?>
<a:theme xmlns:a="http://schemas.openxmlformats.org/drawingml/2006/main" name="Animated_open_book_effec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11_Tema de Office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3.xml><?xml version="1.0" encoding="utf-8"?>
<a:theme xmlns:a="http://schemas.openxmlformats.org/drawingml/2006/main" name="12_Tema de Office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4.xml><?xml version="1.0" encoding="utf-8"?>
<a:theme xmlns:a="http://schemas.openxmlformats.org/drawingml/2006/main" name="26_Tema de Office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5.xml><?xml version="1.0" encoding="utf-8"?>
<a:theme xmlns:a="http://schemas.openxmlformats.org/drawingml/2006/main" name="13_Tema de Office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6.xml><?xml version="1.0" encoding="utf-8"?>
<a:theme xmlns:a="http://schemas.openxmlformats.org/drawingml/2006/main" name="16_Tema de Office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7.xml><?xml version="1.0" encoding="utf-8"?>
<a:theme xmlns:a="http://schemas.openxmlformats.org/drawingml/2006/main" name="14_Tema de Office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8.xml><?xml version="1.0" encoding="utf-8"?>
<a:theme xmlns:a="http://schemas.openxmlformats.org/drawingml/2006/main" name="15_Tema de Office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9.xml><?xml version="1.0" encoding="utf-8"?>
<a:theme xmlns:a="http://schemas.openxmlformats.org/drawingml/2006/main" name="17_Tema de Office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0.xml><?xml version="1.0" encoding="utf-8"?>
<a:theme xmlns:a="http://schemas.openxmlformats.org/drawingml/2006/main" name="18_Tema de Office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1.xml><?xml version="1.0" encoding="utf-8"?>
<a:theme xmlns:a="http://schemas.openxmlformats.org/drawingml/2006/main" name="29_Tema de Office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2.xml><?xml version="1.0" encoding="utf-8"?>
<a:theme xmlns:a="http://schemas.openxmlformats.org/drawingml/2006/main" name="30_Tema de Office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3.xml><?xml version="1.0" encoding="utf-8"?>
<a:theme xmlns:a="http://schemas.openxmlformats.org/drawingml/2006/main" name="3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4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375</Words>
  <Application>Microsoft Office PowerPoint</Application>
  <PresentationFormat>Presentación en pantalla (4:3)</PresentationFormat>
  <Paragraphs>117</Paragraphs>
  <Slides>56</Slides>
  <Notes>52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44</vt:i4>
      </vt:variant>
      <vt:variant>
        <vt:lpstr>Títulos de diapositiva</vt:lpstr>
      </vt:variant>
      <vt:variant>
        <vt:i4>56</vt:i4>
      </vt:variant>
    </vt:vector>
  </HeadingPairs>
  <TitlesOfParts>
    <vt:vector size="106" baseType="lpstr">
      <vt:lpstr>AR DECODE</vt:lpstr>
      <vt:lpstr>Arial</vt:lpstr>
      <vt:lpstr>Calibri</vt:lpstr>
      <vt:lpstr>Garamond Premr Pro</vt:lpstr>
      <vt:lpstr>Giddyup Std</vt:lpstr>
      <vt:lpstr>Kristen ITC</vt:lpstr>
      <vt:lpstr>Tema de Office</vt:lpstr>
      <vt:lpstr>10_Tema de Office</vt:lpstr>
      <vt:lpstr>1_Tema de Office</vt:lpstr>
      <vt:lpstr>2_Tema de Office</vt:lpstr>
      <vt:lpstr>3_Tema de Office</vt:lpstr>
      <vt:lpstr>4_Tema de Office</vt:lpstr>
      <vt:lpstr>5_Tema de Office</vt:lpstr>
      <vt:lpstr>6_Tema de Office</vt:lpstr>
      <vt:lpstr>-SUPERFOTOS -3-</vt:lpstr>
      <vt:lpstr>2_-SUPERFOTOS -3-</vt:lpstr>
      <vt:lpstr>3_-SUPERFOTOS -3-</vt:lpstr>
      <vt:lpstr>4_-SUPERFOTOS -3-</vt:lpstr>
      <vt:lpstr>5_-SUPERFOTOS -3-</vt:lpstr>
      <vt:lpstr>6_-SUPERFOTOS -3-</vt:lpstr>
      <vt:lpstr>7_-SUPERFOTOS -3-</vt:lpstr>
      <vt:lpstr>8_-SUPERFOTOS -3-</vt:lpstr>
      <vt:lpstr>9_-SUPERFOTOS -3-</vt:lpstr>
      <vt:lpstr>10_-SUPERFOTOS -3-</vt:lpstr>
      <vt:lpstr>11_-SUPERFOTOS -3-</vt:lpstr>
      <vt:lpstr>7_Tema de Office</vt:lpstr>
      <vt:lpstr>12_-SUPERFOTOS -3-</vt:lpstr>
      <vt:lpstr>13_-SUPERFOTOS -3-</vt:lpstr>
      <vt:lpstr>14_-SUPERFOTOS -3-</vt:lpstr>
      <vt:lpstr>15_-SUPERFOTOS -3-</vt:lpstr>
      <vt:lpstr>16_-SUPERFOTOS -3-</vt:lpstr>
      <vt:lpstr>17_-SUPERFOTOS -3-</vt:lpstr>
      <vt:lpstr>18_-SUPERFOTOS -3-</vt:lpstr>
      <vt:lpstr>8_Tema de Office</vt:lpstr>
      <vt:lpstr>28_Tema de Office</vt:lpstr>
      <vt:lpstr>9_Tema de Office</vt:lpstr>
      <vt:lpstr>Animated_open_book_effect</vt:lpstr>
      <vt:lpstr>11_Tema de Office</vt:lpstr>
      <vt:lpstr>12_Tema de Office</vt:lpstr>
      <vt:lpstr>26_Tema de Office</vt:lpstr>
      <vt:lpstr>13_Tema de Office</vt:lpstr>
      <vt:lpstr>16_Tema de Office</vt:lpstr>
      <vt:lpstr>14_Tema de Office</vt:lpstr>
      <vt:lpstr>15_Tema de Office</vt:lpstr>
      <vt:lpstr>17_Tema de Office</vt:lpstr>
      <vt:lpstr>18_Tema de Office</vt:lpstr>
      <vt:lpstr>29_Tema de Office</vt:lpstr>
      <vt:lpstr>30_Tema de Office</vt:lpstr>
      <vt:lpstr>31_Tema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2015-03-14T19:41:30Z</dcterms:created>
  <dcterms:modified xsi:type="dcterms:W3CDTF">2017-11-28T01:37:44Z</dcterms:modified>
</cp:coreProperties>
</file>