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370" r:id="rId3"/>
    <p:sldId id="372" r:id="rId4"/>
    <p:sldId id="374" r:id="rId5"/>
    <p:sldId id="373" r:id="rId6"/>
    <p:sldId id="363" r:id="rId7"/>
    <p:sldId id="364" r:id="rId8"/>
    <p:sldId id="379" r:id="rId9"/>
    <p:sldId id="378" r:id="rId10"/>
    <p:sldId id="365" r:id="rId11"/>
    <p:sldId id="380" r:id="rId12"/>
    <p:sldId id="389" r:id="rId13"/>
    <p:sldId id="428" r:id="rId14"/>
    <p:sldId id="390" r:id="rId15"/>
    <p:sldId id="392" r:id="rId16"/>
    <p:sldId id="391" r:id="rId17"/>
    <p:sldId id="430" r:id="rId18"/>
    <p:sldId id="433" r:id="rId19"/>
    <p:sldId id="432" r:id="rId20"/>
    <p:sldId id="431" r:id="rId21"/>
    <p:sldId id="401" r:id="rId22"/>
    <p:sldId id="394" r:id="rId23"/>
    <p:sldId id="395" r:id="rId24"/>
    <p:sldId id="396" r:id="rId25"/>
    <p:sldId id="404" r:id="rId26"/>
    <p:sldId id="413" r:id="rId27"/>
    <p:sldId id="397" r:id="rId28"/>
    <p:sldId id="403" r:id="rId29"/>
    <p:sldId id="411" r:id="rId30"/>
    <p:sldId id="423" r:id="rId31"/>
    <p:sldId id="424" r:id="rId32"/>
    <p:sldId id="418" r:id="rId33"/>
    <p:sldId id="434" r:id="rId34"/>
    <p:sldId id="435" r:id="rId35"/>
    <p:sldId id="426" r:id="rId36"/>
    <p:sldId id="427" r:id="rId37"/>
    <p:sldId id="429" r:id="rId38"/>
    <p:sldId id="371" r:id="rId39"/>
    <p:sldId id="436" r:id="rId40"/>
  </p:sldIdLst>
  <p:sldSz cx="9144000" cy="6858000" type="screen4x3"/>
  <p:notesSz cx="6858000" cy="9144000"/>
  <p:defaultTextStyle>
    <a:defPPr>
      <a:defRPr lang="es-V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dB+pQbiqjEwMYwvnCTvtGA" hashData="jt0ynzT6iaIsfh1yq+JawT4GOs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32"/>
    <a:srgbClr val="000046"/>
    <a:srgbClr val="000066"/>
    <a:srgbClr val="003300"/>
    <a:srgbClr val="0F243D"/>
    <a:srgbClr val="DAE5F2"/>
    <a:srgbClr val="CAD9EC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E09825D-0117-40CB-8FC1-CB222FE6AFFC}" type="datetimeFigureOut">
              <a:rPr lang="es-VE"/>
              <a:pPr>
                <a:defRPr/>
              </a:pPr>
              <a:t>07/10/2013</a:t>
            </a:fld>
            <a:endParaRPr lang="es-V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VE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s-VE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AC28512-15A3-4522-9EF5-1F653F62C2A5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127DE-48A6-4E41-8FE5-8B5B15A438C0}" type="datetimeFigureOut">
              <a:rPr lang="es-VE"/>
              <a:pPr>
                <a:defRPr/>
              </a:pPr>
              <a:t>07/10/2013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A8E97-AD7A-4E77-AFEA-0835C64E3942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F4BCE-FA1E-43BD-A7D0-D6A9636C0553}" type="datetimeFigureOut">
              <a:rPr lang="es-VE"/>
              <a:pPr>
                <a:defRPr/>
              </a:pPr>
              <a:t>07/10/2013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FEDFF-6E65-4EFB-BF37-F5BCD4187622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F4AE9-43AC-4245-8980-425A18B90E3C}" type="datetimeFigureOut">
              <a:rPr lang="es-VE"/>
              <a:pPr>
                <a:defRPr/>
              </a:pPr>
              <a:t>07/10/2013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02B21-9891-4805-9AB1-B09A86847517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E8436-26EA-4F73-81A3-625672FDB6EA}" type="datetimeFigureOut">
              <a:rPr lang="es-VE"/>
              <a:pPr>
                <a:defRPr/>
              </a:pPr>
              <a:t>07/10/2013</a:t>
            </a:fld>
            <a:endParaRPr lang="es-V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2C908-3CF7-405E-8604-158BB262DA68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00901-5062-4296-9AAB-63803623A99A}" type="datetimeFigureOut">
              <a:rPr lang="es-VE"/>
              <a:pPr>
                <a:defRPr/>
              </a:pPr>
              <a:t>07/10/2013</a:t>
            </a:fld>
            <a:endParaRPr lang="es-VE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1FA69-FF61-4D3F-B33A-B49DAC3262B3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7F025-1AFF-42B1-AAD9-922A847E98E6}" type="datetimeFigureOut">
              <a:rPr lang="es-VE"/>
              <a:pPr>
                <a:defRPr/>
              </a:pPr>
              <a:t>07/10/2013</a:t>
            </a:fld>
            <a:endParaRPr lang="es-V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B627E-9408-4E4E-9F68-B033047E1785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BA012-7240-43EA-8B2D-96734190CAC2}" type="datetimeFigureOut">
              <a:rPr lang="es-VE"/>
              <a:pPr>
                <a:defRPr/>
              </a:pPr>
              <a:t>07/10/2013</a:t>
            </a:fld>
            <a:endParaRPr lang="es-VE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404D7-261D-4919-A207-C4930510EAAE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B054F-CD75-46FA-ABAB-41804EF917B3}" type="datetimeFigureOut">
              <a:rPr lang="es-VE"/>
              <a:pPr>
                <a:defRPr/>
              </a:pPr>
              <a:t>07/10/2013</a:t>
            </a:fld>
            <a:endParaRPr lang="es-V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3D9C5-0F75-4FB1-8F30-DF1B35896A3E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VE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A3869-1C45-4ACA-ADC7-0ED21F044C1A}" type="datetimeFigureOut">
              <a:rPr lang="es-VE"/>
              <a:pPr>
                <a:defRPr/>
              </a:pPr>
              <a:t>07/10/2013</a:t>
            </a:fld>
            <a:endParaRPr lang="es-V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A8435-97C2-4FD9-9CC4-FCFF30BA6142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7AF475-6EF5-40C9-8D3B-2EB85D8978E3}" type="datetimeFigureOut">
              <a:rPr lang="es-VE"/>
              <a:pPr>
                <a:defRPr/>
              </a:pPr>
              <a:t>07/10/2013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E59F1-2A19-42AF-BC62-6E72BE5D082B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CF2A7-2DE2-4056-9686-619EB785D85A}" type="datetimeFigureOut">
              <a:rPr lang="es-VE"/>
              <a:pPr>
                <a:defRPr/>
              </a:pPr>
              <a:t>07/10/2013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940E5-FFA3-4C71-8C92-889C9289AE8C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A8A233-C754-44DC-AEE7-4FB893CB66A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VE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CA2879-EBD6-480F-A1B2-2F389C33FBEA}" type="datetimeFigureOut">
              <a:rPr lang="es-VE"/>
              <a:pPr>
                <a:defRPr/>
              </a:pPr>
              <a:t>07/10/2013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B05FAB7-75D4-4A2D-AAC8-1DD508CD82AA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32F4154-2FF5-47C7-AB4F-66D409B6854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Carlos\My Documents\My Pictures\01 - Screen Print 32\ORGANIZAR\Israel\Menora y Estrella de David\SP32-20130312-13103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525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0" y="304800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Impact" pitchFamily="34" charset="0"/>
                <a:cs typeface="+mn-cs"/>
              </a:rPr>
              <a:t>RECUERDOS</a:t>
            </a:r>
            <a:r>
              <a:rPr lang="en-US" sz="40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Impact" pitchFamily="34" charset="0"/>
                <a:cs typeface="+mn-cs"/>
              </a:rPr>
              <a:t>   DE   ISRAEL</a:t>
            </a:r>
            <a:endParaRPr lang="es-VE" sz="40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Impact" pitchFamily="34" charset="0"/>
              <a:cs typeface="+mn-cs"/>
            </a:endParaRPr>
          </a:p>
        </p:txBody>
      </p:sp>
    </p:spTree>
  </p:cSld>
  <p:clrMapOvr>
    <a:masterClrMapping/>
  </p:clrMapOvr>
  <p:transition spd="slow" advClick="0" advTm="5000">
    <p:zoom/>
    <p:sndAc>
      <p:stSnd>
        <p:snd r:embed="rId2" name="Musica de Masad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4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Documents and Settings\Carlos\My Documents\My Pictures\01 - Screen Print 32\Copy of SP32-20130318-2105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6725" y="228600"/>
            <a:ext cx="3773488" cy="6400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874838" y="3959225"/>
            <a:ext cx="10969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MASADA</a:t>
            </a:r>
            <a:endParaRPr lang="es-VE" sz="1400" b="1"/>
          </a:p>
        </p:txBody>
      </p:sp>
      <p:sp>
        <p:nvSpPr>
          <p:cNvPr id="5" name="TextBox 4"/>
          <p:cNvSpPr txBox="1"/>
          <p:nvPr/>
        </p:nvSpPr>
        <p:spPr>
          <a:xfrm rot="17172240">
            <a:off x="1260098" y="2487304"/>
            <a:ext cx="19812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Impact" pitchFamily="34" charset="0"/>
                <a:cs typeface="+mn-cs"/>
              </a:rPr>
              <a:t>I   S   R   A   E   L </a:t>
            </a:r>
            <a:endParaRPr lang="es-VE" sz="2400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Impact" pitchFamily="34" charset="0"/>
              <a:cs typeface="+mn-cs"/>
            </a:endParaRPr>
          </a:p>
        </p:txBody>
      </p:sp>
      <p:sp>
        <p:nvSpPr>
          <p:cNvPr id="3077" name="TextBox 5"/>
          <p:cNvSpPr txBox="1">
            <a:spLocks noChangeArrowheads="1"/>
          </p:cNvSpPr>
          <p:nvPr/>
        </p:nvSpPr>
        <p:spPr bwMode="auto">
          <a:xfrm>
            <a:off x="2438400" y="2282825"/>
            <a:ext cx="10969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/>
              <a:t>Jerusalén</a:t>
            </a:r>
            <a:endParaRPr lang="es-VE" sz="1400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2667000" y="2514600"/>
            <a:ext cx="152400" cy="152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267200" y="990600"/>
            <a:ext cx="4876800" cy="113877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Impact" pitchFamily="34" charset="0"/>
                <a:cs typeface="+mn-cs"/>
              </a:rPr>
              <a:t>MASADA,  ISRAEL               </a:t>
            </a:r>
            <a:r>
              <a:rPr lang="en-US" sz="28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Impact" pitchFamily="34" charset="0"/>
                <a:cs typeface="+mn-cs"/>
              </a:rPr>
              <a:t>SÍMBOLO</a:t>
            </a:r>
            <a:r>
              <a:rPr lang="en-US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Impact" pitchFamily="34" charset="0"/>
                <a:cs typeface="+mn-cs"/>
              </a:rPr>
              <a:t>  DE  LIBERTAD</a:t>
            </a:r>
            <a:endParaRPr lang="es-VE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Impact" pitchFamily="34" charset="0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24400" y="5725180"/>
            <a:ext cx="381000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Impact" pitchFamily="34" charset="0"/>
                <a:cs typeface="+mn-cs"/>
              </a:rPr>
              <a:t>DISFRUTE</a:t>
            </a:r>
            <a:r>
              <a:rPr lang="en-US" sz="2800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Impact" pitchFamily="34" charset="0"/>
                <a:cs typeface="+mn-cs"/>
              </a:rPr>
              <a:t>  DE  LAS  </a:t>
            </a:r>
            <a:r>
              <a:rPr lang="en-US" sz="2800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Impact" pitchFamily="34" charset="0"/>
                <a:cs typeface="+mn-cs"/>
              </a:rPr>
              <a:t>FOTOS</a:t>
            </a:r>
            <a:r>
              <a:rPr lang="en-US" sz="2800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Impact" pitchFamily="34" charset="0"/>
                <a:cs typeface="+mn-cs"/>
              </a:rPr>
              <a:t> </a:t>
            </a:r>
            <a:r>
              <a:rPr lang="en-US" sz="2000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(No  </a:t>
            </a:r>
            <a:r>
              <a:rPr lang="en-US" sz="2000" dirty="0" err="1">
                <a:ln>
                  <a:solidFill>
                    <a:schemeClr val="tx1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todas</a:t>
            </a:r>
            <a:r>
              <a:rPr lang="en-US" sz="2000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  son  </a:t>
            </a:r>
            <a:r>
              <a:rPr lang="en-US" sz="2000" dirty="0" err="1">
                <a:ln>
                  <a:solidFill>
                    <a:schemeClr val="tx1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mías</a:t>
            </a:r>
            <a:r>
              <a:rPr lang="en-US" sz="2000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) </a:t>
            </a:r>
            <a:endParaRPr lang="es-VE" sz="2000" dirty="0">
              <a:ln>
                <a:solidFill>
                  <a:schemeClr val="tx1"/>
                </a:solidFill>
              </a:ln>
              <a:solidFill>
                <a:schemeClr val="accent1">
                  <a:lumMod val="20000"/>
                  <a:lumOff val="80000"/>
                </a:schemeClr>
              </a:solidFill>
              <a:latin typeface="Impact" pitchFamily="34" charset="0"/>
              <a:cs typeface="+mn-cs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2133600" y="3581400"/>
            <a:ext cx="609600" cy="3810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2" descr="G:\Documents and Settings\Carlos\My Documents\My Pictures\Religion\01 - Judios\01 - Fotos\01 - Israel\Masada Simbolo de Libertad\Monte de Masada\02 Masad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2819400"/>
            <a:ext cx="3810000" cy="2743200"/>
          </a:xfrm>
          <a:prstGeom prst="rect">
            <a:avLst/>
          </a:prstGeom>
          <a:noFill/>
          <a:ln w="28575">
            <a:solidFill>
              <a:schemeClr val="tx2">
                <a:lumMod val="20000"/>
                <a:lumOff val="80000"/>
              </a:schemeClr>
            </a:solidFill>
          </a:ln>
        </p:spPr>
      </p:pic>
      <p:sp>
        <p:nvSpPr>
          <p:cNvPr id="3083" name="TextBox 10"/>
          <p:cNvSpPr txBox="1">
            <a:spLocks noChangeArrowheads="1"/>
          </p:cNvSpPr>
          <p:nvPr/>
        </p:nvSpPr>
        <p:spPr bwMode="auto">
          <a:xfrm>
            <a:off x="2667000" y="3287713"/>
            <a:ext cx="228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o</a:t>
            </a:r>
            <a:endParaRPr lang="es-VE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4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Documents and Settings\Carlos\My Documents\My Pictures\Religion\01 - Judios\01 - Fotos\01 - Israel\Masada Simbolo de Libertad\Monte de Masada\01 Mas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88925"/>
            <a:ext cx="8594725" cy="573087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0" y="6019800"/>
            <a:ext cx="91440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b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Masada  es  un  monte  que  se  encuentra  en  los  bordes  orientales                                                           del  desierto  de Judea  cerca  del  Mar  Muerto. </a:t>
            </a:r>
            <a:endParaRPr lang="es-VE" dirty="0">
              <a:solidFill>
                <a:schemeClr val="bg1">
                  <a:lumMod val="9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900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4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Carlos\My Documents\My Pictures\01 - Screen Print 32\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5625" y="228600"/>
            <a:ext cx="8054975" cy="6035675"/>
          </a:xfrm>
          <a:prstGeom prst="rect">
            <a:avLst/>
          </a:prstGeom>
          <a:noFill/>
          <a:ln w="28575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6291263"/>
            <a:ext cx="91440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VE" sz="1600" b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El  rey  Herodes,  que  reinó  entre  los  años  40-4 AC.,  eligió  a  Masada  como  refugio  contra  sus  enemigos. </a:t>
            </a:r>
            <a:endParaRPr lang="es-VE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Box 3"/>
          <p:cNvSpPr txBox="1">
            <a:spLocks noChangeArrowheads="1"/>
          </p:cNvSpPr>
          <p:nvPr/>
        </p:nvSpPr>
        <p:spPr bwMode="auto">
          <a:xfrm>
            <a:off x="0" y="6215063"/>
            <a:ext cx="91440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Arial Narrow" pitchFamily="34" charset="0"/>
              </a:rPr>
              <a:t>PARA  LLEGAR  A  LO  ALTO  DE  MASADA,  ES  NECESARIO  SUBIR  EN  TELESFÉRICO</a:t>
            </a:r>
            <a:endParaRPr lang="es-VE" sz="1600" b="1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G:\Documents and Settings\Carlos\My Documents\My Pictures\Religion\01 - Judios\01 - Fotos\01 - Israel\Masada Simbolo de Libertad\Telesferico\Israel - (52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9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43D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Documents and Settings\Carlos\My Documents\My Pictures\01 - Screen Print 32\SP32-20130328-1916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160338"/>
            <a:ext cx="9144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sz="1600" b="1">
                <a:solidFill>
                  <a:schemeClr val="bg1"/>
                </a:solidFill>
                <a:latin typeface="Arial Narrow" pitchFamily="34" charset="0"/>
                <a:cs typeface="Times New Roman" pitchFamily="18" charset="0"/>
              </a:rPr>
              <a:t>Los  acantilados  del  lado  oriental  de  Masada  miden  400  metros  de  altura                                                                            y  los  del  lado  occidental   miden  100 m,                                                                                                                                      Esto  hace  que  los  dos  únicos  accesos  naturales  a  la  cima  sean  muy  complicados</a:t>
            </a:r>
            <a:r>
              <a:rPr lang="es-ES" sz="1600" b="1">
                <a:latin typeface="Arial Narrow" pitchFamily="34" charset="0"/>
                <a:cs typeface="Times New Roman" pitchFamily="18" charset="0"/>
              </a:rPr>
              <a:t>.</a:t>
            </a:r>
            <a:endParaRPr lang="es-ES"/>
          </a:p>
        </p:txBody>
      </p:sp>
    </p:spTree>
  </p:cSld>
  <p:clrMapOvr>
    <a:masterClrMapping/>
  </p:clrMapOvr>
  <p:transition spd="slow" advClick="0" advTm="18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4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:\Documents and Settings\Carlos\My Documents\My Pictures\Religion\01 - Judios\01 - Fotos\01 - Israel\Masada Simbolo de Libertad\Fortaleza\800px-PikiWiki_Israel_10475_Herod_palace_at_Masada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775" y="244475"/>
            <a:ext cx="8480425" cy="5851525"/>
          </a:xfrm>
          <a:prstGeom prst="rect">
            <a:avLst/>
          </a:prstGeom>
          <a:noFill/>
          <a:ln w="28575">
            <a:solidFill>
              <a:schemeClr val="tx2">
                <a:lumMod val="20000"/>
                <a:lumOff val="80000"/>
              </a:schemeClr>
            </a:solidFill>
          </a:ln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612140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Masada  es  el  nombre  que  recibe  el  conjunto  de  palacios  y  fortificaciones                                                               situado  en  la  cumbre  de  la  montaña. </a:t>
            </a:r>
            <a:endParaRPr lang="es-ES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0000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43D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810000" y="119063"/>
            <a:ext cx="53340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sz="1600" b="1">
                <a:solidFill>
                  <a:srgbClr val="996633"/>
                </a:solidFill>
                <a:latin typeface="Arial Narrow" pitchFamily="34" charset="0"/>
                <a:cs typeface="Times New Roman" pitchFamily="18" charset="0"/>
              </a:rPr>
              <a:t>Se  supone  que  Masada  haya  sido  así  o  algo  parecido</a:t>
            </a:r>
            <a:endParaRPr lang="es-ES">
              <a:solidFill>
                <a:srgbClr val="996633"/>
              </a:solidFill>
            </a:endParaRPr>
          </a:p>
        </p:txBody>
      </p:sp>
    </p:spTree>
  </p:cSld>
  <p:clrMapOvr>
    <a:masterClrMapping/>
  </p:clrMapOvr>
  <p:transition spd="slow" advClick="0"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4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2914471"/>
            <a:ext cx="9144000" cy="1200329"/>
          </a:xfrm>
          <a:prstGeom prst="rect">
            <a:avLst/>
          </a:prstGeom>
          <a:noFill/>
          <a:ln w="9525">
            <a:solidFill>
              <a:srgbClr val="0F243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400" dirty="0">
                <a:ln>
                  <a:solidFill>
                    <a:srgbClr val="0F243D"/>
                  </a:solidFill>
                </a:ln>
                <a:solidFill>
                  <a:schemeClr val="bg1">
                    <a:lumMod val="95000"/>
                  </a:schemeClr>
                </a:solidFill>
                <a:latin typeface="Impact" pitchFamily="34" charset="0"/>
                <a:ea typeface="Times New Roman" pitchFamily="18" charset="0"/>
                <a:cs typeface="Times New Roman" pitchFamily="18" charset="0"/>
              </a:rPr>
              <a:t>Masada  es  conocida  por  su  destacada  importancia                                                      en  los  finales  de  la  primera  Guerra  </a:t>
            </a:r>
            <a:r>
              <a:rPr lang="es-ES" sz="2400" dirty="0" err="1">
                <a:ln>
                  <a:solidFill>
                    <a:srgbClr val="0F243D"/>
                  </a:solidFill>
                </a:ln>
                <a:solidFill>
                  <a:schemeClr val="bg1">
                    <a:lumMod val="95000"/>
                  </a:schemeClr>
                </a:solidFill>
                <a:latin typeface="Impact" pitchFamily="34" charset="0"/>
                <a:ea typeface="Times New Roman" pitchFamily="18" charset="0"/>
                <a:cs typeface="Times New Roman" pitchFamily="18" charset="0"/>
              </a:rPr>
              <a:t>Judeo</a:t>
            </a:r>
            <a:r>
              <a:rPr lang="es-ES" sz="2400" dirty="0">
                <a:ln>
                  <a:solidFill>
                    <a:srgbClr val="0F243D"/>
                  </a:solidFill>
                </a:ln>
                <a:solidFill>
                  <a:schemeClr val="bg1">
                    <a:lumMod val="95000"/>
                  </a:schemeClr>
                </a:solidFill>
                <a:latin typeface="Impact" pitchFamily="34" charset="0"/>
                <a:ea typeface="Times New Roman" pitchFamily="18" charset="0"/>
                <a:cs typeface="Times New Roman" pitchFamily="18" charset="0"/>
              </a:rPr>
              <a:t>-Romana                                                                  (la  Gran  Revuelta  Judía),                                                                                                                </a:t>
            </a:r>
            <a:endParaRPr lang="es-ES" dirty="0">
              <a:ln>
                <a:solidFill>
                  <a:srgbClr val="0F243D"/>
                </a:solidFill>
              </a:ln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8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G:\Documents and Settings\Carlos\My Documents\My Pictures\Religion\01 - Judios\01 - Fotos\01 - Israel\Masada Simbolo de Libertad\Letrero\Israel - (57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5921375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000" b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Masada  es  de  suma  importancia  simbólica  para  el  nacionalismo  judío.                       Representa  la  afirmación  y  resistencia  nacional. </a:t>
            </a:r>
            <a:endParaRPr lang="es-ES" sz="2000" b="1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1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2335213" y="163513"/>
            <a:ext cx="44577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Masada  se  localiza  a  unos  5 </a:t>
            </a:r>
            <a:r>
              <a:rPr lang="es-ES" sz="16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kms</a:t>
            </a:r>
            <a:r>
              <a:rPr lang="es-ES" sz="1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.  del  mar  Muerto</a:t>
            </a:r>
            <a:endParaRPr lang="es-ES" sz="1600" dirty="0">
              <a:solidFill>
                <a:schemeClr val="accent6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G:\Documents and Settings\Carlos\My Documents\My Pictures\Religion\01 - Judios\01 - Fotos\01 - Israel\Masada Simbolo de Libertad\Mar Muerto visto de Masada\Israel - (57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671763" y="163513"/>
            <a:ext cx="37830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" sz="1600" b="1">
                <a:solidFill>
                  <a:srgbClr val="003300"/>
                </a:solidFill>
                <a:latin typeface="Arial Narrow" pitchFamily="34" charset="0"/>
                <a:cs typeface="Times New Roman" pitchFamily="18" charset="0"/>
              </a:rPr>
              <a:t>EL  MAR  MUERTO  VISTO  DESDE  MASADA</a:t>
            </a:r>
            <a:endParaRPr lang="es-ES" sz="1600">
              <a:solidFill>
                <a:srgbClr val="003300"/>
              </a:solidFill>
            </a:endParaRPr>
          </a:p>
        </p:txBody>
      </p:sp>
    </p:spTree>
  </p:cSld>
  <p:clrMapOvr>
    <a:masterClrMapping/>
  </p:clrMapOvr>
  <p:transition spd="slow" advClick="0" advTm="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4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134380"/>
            <a:ext cx="91440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VISITEMOS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 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FOTOGRÁFICAMENTE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  LAS 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RUINAS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  DE  MASADA</a:t>
            </a:r>
            <a:endParaRPr lang="es-VE" sz="2800" dirty="0">
              <a:ln>
                <a:solidFill>
                  <a:sysClr val="windowText" lastClr="000000"/>
                </a:solidFill>
              </a:ln>
              <a:solidFill>
                <a:schemeClr val="accent1">
                  <a:lumMod val="20000"/>
                  <a:lumOff val="80000"/>
                </a:schemeClr>
              </a:solidFill>
              <a:latin typeface="Impact" pitchFamily="34" charset="0"/>
              <a:cs typeface="+mn-cs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G:\Documents and Settings\Carlos\My Documents\My Pictures\Religion\01 - Judios\01 - Fotos\01 - Israel\Masada Simbolo de Libertad\Ruinas\Almace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0" y="228600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996633"/>
                </a:solidFill>
                <a:latin typeface="Arial Narrow" pitchFamily="34" charset="0"/>
              </a:rPr>
              <a:t>ALMACENES  DE  ARMAS  Y  ALIMENTOS</a:t>
            </a:r>
            <a:endParaRPr lang="es-VE" b="1">
              <a:solidFill>
                <a:srgbClr val="996633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 spd="slow" advClick="0" advTm="10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Box 5"/>
          <p:cNvSpPr txBox="1">
            <a:spLocks noChangeArrowheads="1"/>
          </p:cNvSpPr>
          <p:nvPr/>
        </p:nvSpPr>
        <p:spPr bwMode="auto">
          <a:xfrm rot="-1021891">
            <a:off x="-685800" y="3221038"/>
            <a:ext cx="91440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500" b="1">
                <a:solidFill>
                  <a:schemeClr val="bg1"/>
                </a:solidFill>
                <a:latin typeface="Arial Narrow" pitchFamily="34" charset="0"/>
              </a:rPr>
              <a:t>SE  SUPONE  QUE  ESTE  ERA  EL  CUARTO  DORMITORIO  DEL  REY  HERODES</a:t>
            </a:r>
            <a:endParaRPr lang="es-VE" sz="1500" b="1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 spd="slow" advClick="0" advTm="7000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6019800"/>
            <a:ext cx="91440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err="1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Ruinas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  de  la  </a:t>
            </a:r>
            <a:r>
              <a:rPr lang="en-US" sz="1600" b="1" dirty="0" err="1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sinagoga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  </a:t>
            </a:r>
            <a:r>
              <a:rPr lang="en-US" sz="1600" b="1" dirty="0" err="1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que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  </a:t>
            </a:r>
            <a:r>
              <a:rPr lang="en-US" sz="1600" b="1" dirty="0" err="1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estaba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  en  lo  alto  de  Masada.                                                                                            Data  del  </a:t>
            </a:r>
            <a:r>
              <a:rPr lang="en-US" sz="1600" b="1" dirty="0" err="1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período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  del  </a:t>
            </a:r>
            <a:r>
              <a:rPr lang="en-US" sz="1600" b="1" dirty="0" err="1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segundo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  </a:t>
            </a:r>
            <a:r>
              <a:rPr lang="en-US" sz="1600" b="1" dirty="0" err="1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templo</a:t>
            </a:r>
            <a:endParaRPr lang="es-VE" sz="1600" b="1" dirty="0">
              <a:solidFill>
                <a:schemeClr val="bg1">
                  <a:lumMod val="95000"/>
                </a:schemeClr>
              </a:solidFill>
              <a:latin typeface="Arial Narrow" pitchFamily="34" charset="0"/>
              <a:cs typeface="+mn-cs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5240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Arial Narrow" pitchFamily="34" charset="0"/>
              </a:rPr>
              <a:t>Entre  las  ruinas  se  encontró  la  última  lectura  Bíblica  leida  en  este  lugar:  Fue  el  rollo  de  Ezequiel.                                                            Se  sabe  porque  fue  el  único  rollo  que  estaba  abierto.</a:t>
            </a:r>
            <a:endParaRPr lang="es-VE" sz="1600" b="1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 spd="slow" advClick="0" advTm="24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Box 3"/>
          <p:cNvSpPr txBox="1">
            <a:spLocks noChangeArrowheads="1"/>
          </p:cNvSpPr>
          <p:nvPr/>
        </p:nvSpPr>
        <p:spPr bwMode="auto">
          <a:xfrm>
            <a:off x="0" y="6259513"/>
            <a:ext cx="91440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Arial Narrow" pitchFamily="34" charset="0"/>
              </a:rPr>
              <a:t>BAÑO  ROMANO.  AÚN  SE  CONSERVA  PARTE  DE  LA  DECORACIÓN</a:t>
            </a:r>
            <a:endParaRPr lang="es-VE" sz="1600" b="1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 spd="slow" advClick="0" advTm="10000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G:\Documents and Settings\Carlos\My Documents\My Pictures\Religion\01 - Judios\01 - Fotos\01 - Israel\Masada Simbolo de Libertad\Baño\Israel - (54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Box 2"/>
          <p:cNvSpPr txBox="1">
            <a:spLocks noChangeArrowheads="1"/>
          </p:cNvSpPr>
          <p:nvPr/>
        </p:nvSpPr>
        <p:spPr bwMode="auto">
          <a:xfrm>
            <a:off x="0" y="615315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Arial Narrow" pitchFamily="34" charset="0"/>
              </a:rPr>
              <a:t>TERMINADO</a:t>
            </a:r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  DE  LAS  PAREDES</a:t>
            </a:r>
            <a:endParaRPr lang="es-VE" sz="2000" b="1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4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971800"/>
            <a:ext cx="9144000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¿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SABÍA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 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USTED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 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QUE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 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HACE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 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MÁS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  DE  2000 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AÑOS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                                     EL  REY 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HERODES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 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DISFRUTABA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  DE  </a:t>
            </a:r>
            <a:r>
              <a:rPr lang="en-US" sz="2800" dirty="0" err="1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CALEFACCIÓN</a:t>
            </a:r>
            <a:r>
              <a:rPr lang="en-US" sz="2800" dirty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?  </a:t>
            </a:r>
            <a:endParaRPr lang="es-VE" sz="2800" dirty="0">
              <a:ln>
                <a:solidFill>
                  <a:sysClr val="windowText" lastClr="00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latin typeface="Impact" pitchFamily="34" charset="0"/>
              <a:cs typeface="+mn-cs"/>
            </a:endParaRPr>
          </a:p>
        </p:txBody>
      </p:sp>
      <p:pic>
        <p:nvPicPr>
          <p:cNvPr id="6" name="Picture 5" descr="C:\Documents and Settings\Carlos\My Documents\My Pictures\01 - Screen Print 32\Masada and the 0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0" y="38100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Arial Narrow" pitchFamily="34" charset="0"/>
              </a:rPr>
              <a:t>EL  PISO  DEL  BAÑO  ESTABA  LEVANTADO  POR  PEQUEÑOS  PILARES                                                                                       Y  EN  UN  LADO  DE  LA  PARED  HABÍA  UN  HUECO</a:t>
            </a:r>
            <a:endParaRPr lang="es-VE" sz="1600" b="1">
              <a:solidFill>
                <a:schemeClr val="bg1"/>
              </a:solidFill>
              <a:latin typeface="Arial Narrow" pitchFamily="34" charset="0"/>
            </a:endParaRPr>
          </a:p>
        </p:txBody>
      </p:sp>
      <p:cxnSp>
        <p:nvCxnSpPr>
          <p:cNvPr id="9" name="Straight Arrow Connector 8"/>
          <p:cNvCxnSpPr>
            <a:stCxn id="7" idx="2"/>
          </p:cNvCxnSpPr>
          <p:nvPr/>
        </p:nvCxnSpPr>
        <p:spPr>
          <a:xfrm flipH="1">
            <a:off x="3048000" y="965200"/>
            <a:ext cx="1524000" cy="30734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0" y="6013450"/>
            <a:ext cx="91440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Arial Narrow" pitchFamily="34" charset="0"/>
              </a:rPr>
              <a:t>EN  LA  PARTE  EXTERIOR  HABÍA  UN  ESPACIO  CERRADO                                                                                    DONDE  QUEMABAN  EL  ESTIÉRCOL  DE  LOS  ANIMALES</a:t>
            </a:r>
            <a:endParaRPr lang="es-VE" sz="1600" b="1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 spd="slow" advClick="0" advTm="3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G:\Documents and Settings\Carlos\My Documents\My Pictures\Religion\01 - Judios\01 - Fotos\01 - Israel\Masada Simbolo de Libertad\Calefaccion\7206437164_e1603da7ba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 rot="-1262374">
            <a:off x="341313" y="5032375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Arial Narrow" pitchFamily="34" charset="0"/>
              </a:rPr>
              <a:t>EL  HUMO  CALIENTE  SE  METÍA  POR  DEBAJO  DE  TODO  EL  PISO                                                                                    Y  CALENTABA  EL  BAÑO</a:t>
            </a:r>
            <a:endParaRPr lang="es-VE" sz="1600" b="1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 spd="slow" advClick="0" advTm="11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C:\Documents and Settings\Carlos\My Documents\My Pictures\01 - Screen Print 32\Mosaicos de mas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71475"/>
            <a:ext cx="2657475" cy="16859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6628" name="Rectangle 2"/>
          <p:cNvSpPr>
            <a:spLocks noChangeArrowheads="1"/>
          </p:cNvSpPr>
          <p:nvPr/>
        </p:nvSpPr>
        <p:spPr bwMode="auto">
          <a:xfrm>
            <a:off x="0" y="6215063"/>
            <a:ext cx="91440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VE" sz="1600" b="1">
                <a:solidFill>
                  <a:schemeClr val="bg1"/>
                </a:solidFill>
                <a:latin typeface="Arial Narrow" pitchFamily="34" charset="0"/>
                <a:cs typeface="Times New Roman" pitchFamily="18" charset="0"/>
              </a:rPr>
              <a:t>¿Cree  usted  que  hace  2000  años  se  usaban  lozas  o  mosaicos  en  los  pisos? </a:t>
            </a:r>
            <a:endParaRPr lang="es-VE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G:\Documents and Settings\Carlos\My Documents\My Pictures\Religion\01 - Judios\01 - Fotos\01 - Israel\Masada Simbolo de Libertad\Cisterna\Israel - (54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381000"/>
            <a:ext cx="9144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Arial Narrow" pitchFamily="34" charset="0"/>
              </a:rPr>
              <a:t>EN  ESTAS  CISTERNAS  CONSERVABAN  EL  AGUA  DE  LLUVIA                                                                                       ¿CÓMO  LA  ADQUIRÍAN?                                                                                                                                                         MEDIANTE  UN  SISTEMA  DE  CANALES</a:t>
            </a:r>
            <a:endParaRPr lang="es-VE" sz="1600" b="1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 spd="slow" advClick="0" advTm="11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reeform 4"/>
          <p:cNvSpPr/>
          <p:nvPr/>
        </p:nvSpPr>
        <p:spPr>
          <a:xfrm>
            <a:off x="1941513" y="1143000"/>
            <a:ext cx="5297487" cy="5380038"/>
          </a:xfrm>
          <a:custGeom>
            <a:avLst/>
            <a:gdLst>
              <a:gd name="connsiteX0" fmla="*/ 5296708 w 5296708"/>
              <a:gd name="connsiteY0" fmla="*/ 0 h 5379720"/>
              <a:gd name="connsiteX1" fmla="*/ 5296708 w 5296708"/>
              <a:gd name="connsiteY1" fmla="*/ 0 h 5379720"/>
              <a:gd name="connsiteX2" fmla="*/ 5174788 w 5296708"/>
              <a:gd name="connsiteY2" fmla="*/ 45720 h 5379720"/>
              <a:gd name="connsiteX3" fmla="*/ 5083348 w 5296708"/>
              <a:gd name="connsiteY3" fmla="*/ 106680 h 5379720"/>
              <a:gd name="connsiteX4" fmla="*/ 4869988 w 5296708"/>
              <a:gd name="connsiteY4" fmla="*/ 121920 h 5379720"/>
              <a:gd name="connsiteX5" fmla="*/ 4809028 w 5296708"/>
              <a:gd name="connsiteY5" fmla="*/ 137160 h 5379720"/>
              <a:gd name="connsiteX6" fmla="*/ 4717588 w 5296708"/>
              <a:gd name="connsiteY6" fmla="*/ 167640 h 5379720"/>
              <a:gd name="connsiteX7" fmla="*/ 4595668 w 5296708"/>
              <a:gd name="connsiteY7" fmla="*/ 198120 h 5379720"/>
              <a:gd name="connsiteX8" fmla="*/ 4549948 w 5296708"/>
              <a:gd name="connsiteY8" fmla="*/ 213360 h 5379720"/>
              <a:gd name="connsiteX9" fmla="*/ 4458508 w 5296708"/>
              <a:gd name="connsiteY9" fmla="*/ 274320 h 5379720"/>
              <a:gd name="connsiteX10" fmla="*/ 4412788 w 5296708"/>
              <a:gd name="connsiteY10" fmla="*/ 289560 h 5379720"/>
              <a:gd name="connsiteX11" fmla="*/ 4321348 w 5296708"/>
              <a:gd name="connsiteY11" fmla="*/ 365760 h 5379720"/>
              <a:gd name="connsiteX12" fmla="*/ 4260388 w 5296708"/>
              <a:gd name="connsiteY12" fmla="*/ 457200 h 5379720"/>
              <a:gd name="connsiteX13" fmla="*/ 3757468 w 5296708"/>
              <a:gd name="connsiteY13" fmla="*/ 487680 h 5379720"/>
              <a:gd name="connsiteX14" fmla="*/ 3620308 w 5296708"/>
              <a:gd name="connsiteY14" fmla="*/ 548640 h 5379720"/>
              <a:gd name="connsiteX15" fmla="*/ 3574588 w 5296708"/>
              <a:gd name="connsiteY15" fmla="*/ 563880 h 5379720"/>
              <a:gd name="connsiteX16" fmla="*/ 3528868 w 5296708"/>
              <a:gd name="connsiteY16" fmla="*/ 579120 h 5379720"/>
              <a:gd name="connsiteX17" fmla="*/ 3391708 w 5296708"/>
              <a:gd name="connsiteY17" fmla="*/ 594360 h 5379720"/>
              <a:gd name="connsiteX18" fmla="*/ 3345988 w 5296708"/>
              <a:gd name="connsiteY18" fmla="*/ 609600 h 5379720"/>
              <a:gd name="connsiteX19" fmla="*/ 3285028 w 5296708"/>
              <a:gd name="connsiteY19" fmla="*/ 640080 h 5379720"/>
              <a:gd name="connsiteX20" fmla="*/ 2675428 w 5296708"/>
              <a:gd name="connsiteY20" fmla="*/ 670560 h 5379720"/>
              <a:gd name="connsiteX21" fmla="*/ 2523028 w 5296708"/>
              <a:gd name="connsiteY21" fmla="*/ 701040 h 5379720"/>
              <a:gd name="connsiteX22" fmla="*/ 2462068 w 5296708"/>
              <a:gd name="connsiteY22" fmla="*/ 716280 h 5379720"/>
              <a:gd name="connsiteX23" fmla="*/ 2340148 w 5296708"/>
              <a:gd name="connsiteY23" fmla="*/ 746760 h 5379720"/>
              <a:gd name="connsiteX24" fmla="*/ 2187748 w 5296708"/>
              <a:gd name="connsiteY24" fmla="*/ 731520 h 5379720"/>
              <a:gd name="connsiteX25" fmla="*/ 2142028 w 5296708"/>
              <a:gd name="connsiteY25" fmla="*/ 701040 h 5379720"/>
              <a:gd name="connsiteX26" fmla="*/ 2035348 w 5296708"/>
              <a:gd name="connsiteY26" fmla="*/ 716280 h 5379720"/>
              <a:gd name="connsiteX27" fmla="*/ 1989628 w 5296708"/>
              <a:gd name="connsiteY27" fmla="*/ 746760 h 5379720"/>
              <a:gd name="connsiteX28" fmla="*/ 1821988 w 5296708"/>
              <a:gd name="connsiteY28" fmla="*/ 792480 h 5379720"/>
              <a:gd name="connsiteX29" fmla="*/ 1776268 w 5296708"/>
              <a:gd name="connsiteY29" fmla="*/ 807720 h 5379720"/>
              <a:gd name="connsiteX30" fmla="*/ 1700068 w 5296708"/>
              <a:gd name="connsiteY30" fmla="*/ 822960 h 5379720"/>
              <a:gd name="connsiteX31" fmla="*/ 1623868 w 5296708"/>
              <a:gd name="connsiteY31" fmla="*/ 899160 h 5379720"/>
              <a:gd name="connsiteX32" fmla="*/ 1593388 w 5296708"/>
              <a:gd name="connsiteY32" fmla="*/ 944880 h 5379720"/>
              <a:gd name="connsiteX33" fmla="*/ 1547668 w 5296708"/>
              <a:gd name="connsiteY33" fmla="*/ 975360 h 5379720"/>
              <a:gd name="connsiteX34" fmla="*/ 1501948 w 5296708"/>
              <a:gd name="connsiteY34" fmla="*/ 1036320 h 5379720"/>
              <a:gd name="connsiteX35" fmla="*/ 1456228 w 5296708"/>
              <a:gd name="connsiteY35" fmla="*/ 1066800 h 5379720"/>
              <a:gd name="connsiteX36" fmla="*/ 1303828 w 5296708"/>
              <a:gd name="connsiteY36" fmla="*/ 1173480 h 5379720"/>
              <a:gd name="connsiteX37" fmla="*/ 1212388 w 5296708"/>
              <a:gd name="connsiteY37" fmla="*/ 1203960 h 5379720"/>
              <a:gd name="connsiteX38" fmla="*/ 1166668 w 5296708"/>
              <a:gd name="connsiteY38" fmla="*/ 1219200 h 5379720"/>
              <a:gd name="connsiteX39" fmla="*/ 1120948 w 5296708"/>
              <a:gd name="connsiteY39" fmla="*/ 1234440 h 5379720"/>
              <a:gd name="connsiteX40" fmla="*/ 999028 w 5296708"/>
              <a:gd name="connsiteY40" fmla="*/ 1264920 h 5379720"/>
              <a:gd name="connsiteX41" fmla="*/ 907588 w 5296708"/>
              <a:gd name="connsiteY41" fmla="*/ 1295400 h 5379720"/>
              <a:gd name="connsiteX42" fmla="*/ 861868 w 5296708"/>
              <a:gd name="connsiteY42" fmla="*/ 1341120 h 5379720"/>
              <a:gd name="connsiteX43" fmla="*/ 739948 w 5296708"/>
              <a:gd name="connsiteY43" fmla="*/ 1371600 h 5379720"/>
              <a:gd name="connsiteX44" fmla="*/ 648508 w 5296708"/>
              <a:gd name="connsiteY44" fmla="*/ 1402080 h 5379720"/>
              <a:gd name="connsiteX45" fmla="*/ 602788 w 5296708"/>
              <a:gd name="connsiteY45" fmla="*/ 1417320 h 5379720"/>
              <a:gd name="connsiteX46" fmla="*/ 557068 w 5296708"/>
              <a:gd name="connsiteY46" fmla="*/ 1447800 h 5379720"/>
              <a:gd name="connsiteX47" fmla="*/ 465628 w 5296708"/>
              <a:gd name="connsiteY47" fmla="*/ 1478280 h 5379720"/>
              <a:gd name="connsiteX48" fmla="*/ 343708 w 5296708"/>
              <a:gd name="connsiteY48" fmla="*/ 1539240 h 5379720"/>
              <a:gd name="connsiteX49" fmla="*/ 313228 w 5296708"/>
              <a:gd name="connsiteY49" fmla="*/ 1584960 h 5379720"/>
              <a:gd name="connsiteX50" fmla="*/ 297988 w 5296708"/>
              <a:gd name="connsiteY50" fmla="*/ 1737360 h 5379720"/>
              <a:gd name="connsiteX51" fmla="*/ 282748 w 5296708"/>
              <a:gd name="connsiteY51" fmla="*/ 1813560 h 5379720"/>
              <a:gd name="connsiteX52" fmla="*/ 130348 w 5296708"/>
              <a:gd name="connsiteY52" fmla="*/ 1965960 h 5379720"/>
              <a:gd name="connsiteX53" fmla="*/ 84628 w 5296708"/>
              <a:gd name="connsiteY53" fmla="*/ 1981200 h 5379720"/>
              <a:gd name="connsiteX54" fmla="*/ 38908 w 5296708"/>
              <a:gd name="connsiteY54" fmla="*/ 2026920 h 5379720"/>
              <a:gd name="connsiteX55" fmla="*/ 8428 w 5296708"/>
              <a:gd name="connsiteY55" fmla="*/ 2118360 h 5379720"/>
              <a:gd name="connsiteX56" fmla="*/ 23668 w 5296708"/>
              <a:gd name="connsiteY56" fmla="*/ 2255520 h 5379720"/>
              <a:gd name="connsiteX57" fmla="*/ 99868 w 5296708"/>
              <a:gd name="connsiteY57" fmla="*/ 2270760 h 5379720"/>
              <a:gd name="connsiteX58" fmla="*/ 145588 w 5296708"/>
              <a:gd name="connsiteY58" fmla="*/ 2301240 h 5379720"/>
              <a:gd name="connsiteX59" fmla="*/ 176068 w 5296708"/>
              <a:gd name="connsiteY59" fmla="*/ 2346960 h 5379720"/>
              <a:gd name="connsiteX60" fmla="*/ 374188 w 5296708"/>
              <a:gd name="connsiteY60" fmla="*/ 2392680 h 5379720"/>
              <a:gd name="connsiteX61" fmla="*/ 419908 w 5296708"/>
              <a:gd name="connsiteY61" fmla="*/ 2423160 h 5379720"/>
              <a:gd name="connsiteX62" fmla="*/ 602788 w 5296708"/>
              <a:gd name="connsiteY62" fmla="*/ 2484120 h 5379720"/>
              <a:gd name="connsiteX63" fmla="*/ 663748 w 5296708"/>
              <a:gd name="connsiteY63" fmla="*/ 2560320 h 5379720"/>
              <a:gd name="connsiteX64" fmla="*/ 648508 w 5296708"/>
              <a:gd name="connsiteY64" fmla="*/ 2606040 h 5379720"/>
              <a:gd name="connsiteX65" fmla="*/ 633268 w 5296708"/>
              <a:gd name="connsiteY65" fmla="*/ 3048000 h 5379720"/>
              <a:gd name="connsiteX66" fmla="*/ 618028 w 5296708"/>
              <a:gd name="connsiteY66" fmla="*/ 3093720 h 5379720"/>
              <a:gd name="connsiteX67" fmla="*/ 633268 w 5296708"/>
              <a:gd name="connsiteY67" fmla="*/ 3352800 h 5379720"/>
              <a:gd name="connsiteX68" fmla="*/ 618028 w 5296708"/>
              <a:gd name="connsiteY68" fmla="*/ 3398520 h 5379720"/>
              <a:gd name="connsiteX69" fmla="*/ 633268 w 5296708"/>
              <a:gd name="connsiteY69" fmla="*/ 3444240 h 5379720"/>
              <a:gd name="connsiteX70" fmla="*/ 709468 w 5296708"/>
              <a:gd name="connsiteY70" fmla="*/ 3535680 h 5379720"/>
              <a:gd name="connsiteX71" fmla="*/ 724708 w 5296708"/>
              <a:gd name="connsiteY71" fmla="*/ 3886200 h 5379720"/>
              <a:gd name="connsiteX72" fmla="*/ 739948 w 5296708"/>
              <a:gd name="connsiteY72" fmla="*/ 4038600 h 5379720"/>
              <a:gd name="connsiteX73" fmla="*/ 800908 w 5296708"/>
              <a:gd name="connsiteY73" fmla="*/ 4160520 h 5379720"/>
              <a:gd name="connsiteX74" fmla="*/ 831388 w 5296708"/>
              <a:gd name="connsiteY74" fmla="*/ 4251960 h 5379720"/>
              <a:gd name="connsiteX75" fmla="*/ 861868 w 5296708"/>
              <a:gd name="connsiteY75" fmla="*/ 4495800 h 5379720"/>
              <a:gd name="connsiteX76" fmla="*/ 877108 w 5296708"/>
              <a:gd name="connsiteY76" fmla="*/ 4602480 h 5379720"/>
              <a:gd name="connsiteX77" fmla="*/ 907588 w 5296708"/>
              <a:gd name="connsiteY77" fmla="*/ 4693920 h 5379720"/>
              <a:gd name="connsiteX78" fmla="*/ 953308 w 5296708"/>
              <a:gd name="connsiteY78" fmla="*/ 4785360 h 5379720"/>
              <a:gd name="connsiteX79" fmla="*/ 983788 w 5296708"/>
              <a:gd name="connsiteY79" fmla="*/ 4937760 h 5379720"/>
              <a:gd name="connsiteX80" fmla="*/ 999028 w 5296708"/>
              <a:gd name="connsiteY80" fmla="*/ 4983480 h 5379720"/>
              <a:gd name="connsiteX81" fmla="*/ 1044748 w 5296708"/>
              <a:gd name="connsiteY81" fmla="*/ 5029200 h 5379720"/>
              <a:gd name="connsiteX82" fmla="*/ 1151428 w 5296708"/>
              <a:gd name="connsiteY82" fmla="*/ 5151120 h 5379720"/>
              <a:gd name="connsiteX83" fmla="*/ 1227628 w 5296708"/>
              <a:gd name="connsiteY83" fmla="*/ 5288280 h 5379720"/>
              <a:gd name="connsiteX84" fmla="*/ 1349548 w 5296708"/>
              <a:gd name="connsiteY84" fmla="*/ 5318760 h 5379720"/>
              <a:gd name="connsiteX85" fmla="*/ 1425748 w 5296708"/>
              <a:gd name="connsiteY85" fmla="*/ 5379720 h 5379720"/>
              <a:gd name="connsiteX86" fmla="*/ 1425748 w 5296708"/>
              <a:gd name="connsiteY86" fmla="*/ 5379720 h 5379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5296708" h="5379720">
                <a:moveTo>
                  <a:pt x="5296708" y="0"/>
                </a:moveTo>
                <a:lnTo>
                  <a:pt x="5296708" y="0"/>
                </a:lnTo>
                <a:cubicBezTo>
                  <a:pt x="5256068" y="15240"/>
                  <a:pt x="5213609" y="26309"/>
                  <a:pt x="5174788" y="45720"/>
                </a:cubicBezTo>
                <a:cubicBezTo>
                  <a:pt x="5142023" y="62103"/>
                  <a:pt x="5119887" y="104070"/>
                  <a:pt x="5083348" y="106680"/>
                </a:cubicBezTo>
                <a:lnTo>
                  <a:pt x="4869988" y="121920"/>
                </a:lnTo>
                <a:cubicBezTo>
                  <a:pt x="4849668" y="127000"/>
                  <a:pt x="4829090" y="131141"/>
                  <a:pt x="4809028" y="137160"/>
                </a:cubicBezTo>
                <a:cubicBezTo>
                  <a:pt x="4778254" y="146392"/>
                  <a:pt x="4748757" y="159848"/>
                  <a:pt x="4717588" y="167640"/>
                </a:cubicBezTo>
                <a:cubicBezTo>
                  <a:pt x="4676948" y="177800"/>
                  <a:pt x="4635409" y="184873"/>
                  <a:pt x="4595668" y="198120"/>
                </a:cubicBezTo>
                <a:cubicBezTo>
                  <a:pt x="4580428" y="203200"/>
                  <a:pt x="4563991" y="205558"/>
                  <a:pt x="4549948" y="213360"/>
                </a:cubicBezTo>
                <a:cubicBezTo>
                  <a:pt x="4517926" y="231150"/>
                  <a:pt x="4493261" y="262736"/>
                  <a:pt x="4458508" y="274320"/>
                </a:cubicBezTo>
                <a:cubicBezTo>
                  <a:pt x="4443268" y="279400"/>
                  <a:pt x="4427156" y="282376"/>
                  <a:pt x="4412788" y="289560"/>
                </a:cubicBezTo>
                <a:cubicBezTo>
                  <a:pt x="4380769" y="305570"/>
                  <a:pt x="4342797" y="338183"/>
                  <a:pt x="4321348" y="365760"/>
                </a:cubicBezTo>
                <a:cubicBezTo>
                  <a:pt x="4298858" y="394676"/>
                  <a:pt x="4296309" y="450016"/>
                  <a:pt x="4260388" y="457200"/>
                </a:cubicBezTo>
                <a:cubicBezTo>
                  <a:pt x="4044621" y="500353"/>
                  <a:pt x="4210075" y="471515"/>
                  <a:pt x="3757468" y="487680"/>
                </a:cubicBezTo>
                <a:cubicBezTo>
                  <a:pt x="3685015" y="535982"/>
                  <a:pt x="3729124" y="512368"/>
                  <a:pt x="3620308" y="548640"/>
                </a:cubicBezTo>
                <a:lnTo>
                  <a:pt x="3574588" y="563880"/>
                </a:lnTo>
                <a:cubicBezTo>
                  <a:pt x="3559348" y="568960"/>
                  <a:pt x="3544834" y="577346"/>
                  <a:pt x="3528868" y="579120"/>
                </a:cubicBezTo>
                <a:lnTo>
                  <a:pt x="3391708" y="594360"/>
                </a:lnTo>
                <a:cubicBezTo>
                  <a:pt x="3376468" y="599440"/>
                  <a:pt x="3360753" y="603272"/>
                  <a:pt x="3345988" y="609600"/>
                </a:cubicBezTo>
                <a:cubicBezTo>
                  <a:pt x="3325106" y="618549"/>
                  <a:pt x="3307538" y="637010"/>
                  <a:pt x="3285028" y="640080"/>
                </a:cubicBezTo>
                <a:cubicBezTo>
                  <a:pt x="3242137" y="645929"/>
                  <a:pt x="2683025" y="670215"/>
                  <a:pt x="2675428" y="670560"/>
                </a:cubicBezTo>
                <a:cubicBezTo>
                  <a:pt x="2581534" y="701858"/>
                  <a:pt x="2677132" y="673021"/>
                  <a:pt x="2523028" y="701040"/>
                </a:cubicBezTo>
                <a:cubicBezTo>
                  <a:pt x="2502420" y="704787"/>
                  <a:pt x="2482515" y="711736"/>
                  <a:pt x="2462068" y="716280"/>
                </a:cubicBezTo>
                <a:cubicBezTo>
                  <a:pt x="2351725" y="740801"/>
                  <a:pt x="2421847" y="719527"/>
                  <a:pt x="2340148" y="746760"/>
                </a:cubicBezTo>
                <a:cubicBezTo>
                  <a:pt x="2289348" y="741680"/>
                  <a:pt x="2237494" y="743000"/>
                  <a:pt x="2187748" y="731520"/>
                </a:cubicBezTo>
                <a:cubicBezTo>
                  <a:pt x="2169901" y="727401"/>
                  <a:pt x="2160253" y="702863"/>
                  <a:pt x="2142028" y="701040"/>
                </a:cubicBezTo>
                <a:cubicBezTo>
                  <a:pt x="2106285" y="697466"/>
                  <a:pt x="2070908" y="711200"/>
                  <a:pt x="2035348" y="716280"/>
                </a:cubicBezTo>
                <a:cubicBezTo>
                  <a:pt x="2020108" y="726440"/>
                  <a:pt x="2006366" y="739321"/>
                  <a:pt x="1989628" y="746760"/>
                </a:cubicBezTo>
                <a:cubicBezTo>
                  <a:pt x="1905556" y="784125"/>
                  <a:pt x="1903941" y="771992"/>
                  <a:pt x="1821988" y="792480"/>
                </a:cubicBezTo>
                <a:cubicBezTo>
                  <a:pt x="1806403" y="796376"/>
                  <a:pt x="1791853" y="803824"/>
                  <a:pt x="1776268" y="807720"/>
                </a:cubicBezTo>
                <a:cubicBezTo>
                  <a:pt x="1751138" y="814002"/>
                  <a:pt x="1725468" y="817880"/>
                  <a:pt x="1700068" y="822960"/>
                </a:cubicBezTo>
                <a:cubicBezTo>
                  <a:pt x="1618788" y="944880"/>
                  <a:pt x="1725468" y="797560"/>
                  <a:pt x="1623868" y="899160"/>
                </a:cubicBezTo>
                <a:cubicBezTo>
                  <a:pt x="1610916" y="912112"/>
                  <a:pt x="1606340" y="931928"/>
                  <a:pt x="1593388" y="944880"/>
                </a:cubicBezTo>
                <a:cubicBezTo>
                  <a:pt x="1580436" y="957832"/>
                  <a:pt x="1560620" y="962408"/>
                  <a:pt x="1547668" y="975360"/>
                </a:cubicBezTo>
                <a:cubicBezTo>
                  <a:pt x="1529707" y="993321"/>
                  <a:pt x="1519909" y="1018359"/>
                  <a:pt x="1501948" y="1036320"/>
                </a:cubicBezTo>
                <a:cubicBezTo>
                  <a:pt x="1488996" y="1049272"/>
                  <a:pt x="1471133" y="1056154"/>
                  <a:pt x="1456228" y="1066800"/>
                </a:cubicBezTo>
                <a:cubicBezTo>
                  <a:pt x="1425799" y="1088535"/>
                  <a:pt x="1330104" y="1164721"/>
                  <a:pt x="1303828" y="1173480"/>
                </a:cubicBezTo>
                <a:lnTo>
                  <a:pt x="1212388" y="1203960"/>
                </a:lnTo>
                <a:lnTo>
                  <a:pt x="1166668" y="1219200"/>
                </a:lnTo>
                <a:cubicBezTo>
                  <a:pt x="1151428" y="1224280"/>
                  <a:pt x="1136533" y="1230544"/>
                  <a:pt x="1120948" y="1234440"/>
                </a:cubicBezTo>
                <a:cubicBezTo>
                  <a:pt x="1080308" y="1244600"/>
                  <a:pt x="1038769" y="1251673"/>
                  <a:pt x="999028" y="1264920"/>
                </a:cubicBezTo>
                <a:lnTo>
                  <a:pt x="907588" y="1295400"/>
                </a:lnTo>
                <a:cubicBezTo>
                  <a:pt x="892348" y="1310640"/>
                  <a:pt x="879801" y="1329165"/>
                  <a:pt x="861868" y="1341120"/>
                </a:cubicBezTo>
                <a:cubicBezTo>
                  <a:pt x="840526" y="1355348"/>
                  <a:pt x="752969" y="1368049"/>
                  <a:pt x="739948" y="1371600"/>
                </a:cubicBezTo>
                <a:cubicBezTo>
                  <a:pt x="708951" y="1380054"/>
                  <a:pt x="678988" y="1391920"/>
                  <a:pt x="648508" y="1402080"/>
                </a:cubicBezTo>
                <a:cubicBezTo>
                  <a:pt x="633268" y="1407160"/>
                  <a:pt x="616154" y="1408409"/>
                  <a:pt x="602788" y="1417320"/>
                </a:cubicBezTo>
                <a:cubicBezTo>
                  <a:pt x="587548" y="1427480"/>
                  <a:pt x="573806" y="1440361"/>
                  <a:pt x="557068" y="1447800"/>
                </a:cubicBezTo>
                <a:cubicBezTo>
                  <a:pt x="527708" y="1460849"/>
                  <a:pt x="465628" y="1478280"/>
                  <a:pt x="465628" y="1478280"/>
                </a:cubicBezTo>
                <a:cubicBezTo>
                  <a:pt x="396371" y="1582166"/>
                  <a:pt x="489717" y="1466235"/>
                  <a:pt x="343708" y="1539240"/>
                </a:cubicBezTo>
                <a:cubicBezTo>
                  <a:pt x="327325" y="1547431"/>
                  <a:pt x="323388" y="1569720"/>
                  <a:pt x="313228" y="1584960"/>
                </a:cubicBezTo>
                <a:cubicBezTo>
                  <a:pt x="308148" y="1635760"/>
                  <a:pt x="304735" y="1686754"/>
                  <a:pt x="297988" y="1737360"/>
                </a:cubicBezTo>
                <a:cubicBezTo>
                  <a:pt x="294565" y="1763036"/>
                  <a:pt x="293467" y="1789979"/>
                  <a:pt x="282748" y="1813560"/>
                </a:cubicBezTo>
                <a:cubicBezTo>
                  <a:pt x="253719" y="1877423"/>
                  <a:pt x="200017" y="1942737"/>
                  <a:pt x="130348" y="1965960"/>
                </a:cubicBezTo>
                <a:lnTo>
                  <a:pt x="84628" y="1981200"/>
                </a:lnTo>
                <a:cubicBezTo>
                  <a:pt x="69388" y="1996440"/>
                  <a:pt x="49375" y="2008080"/>
                  <a:pt x="38908" y="2026920"/>
                </a:cubicBezTo>
                <a:cubicBezTo>
                  <a:pt x="23305" y="2055006"/>
                  <a:pt x="8428" y="2118360"/>
                  <a:pt x="8428" y="2118360"/>
                </a:cubicBezTo>
                <a:cubicBezTo>
                  <a:pt x="13508" y="2164080"/>
                  <a:pt x="0" y="2216074"/>
                  <a:pt x="23668" y="2255520"/>
                </a:cubicBezTo>
                <a:cubicBezTo>
                  <a:pt x="36995" y="2277732"/>
                  <a:pt x="75614" y="2261665"/>
                  <a:pt x="99868" y="2270760"/>
                </a:cubicBezTo>
                <a:cubicBezTo>
                  <a:pt x="117018" y="2277191"/>
                  <a:pt x="130348" y="2291080"/>
                  <a:pt x="145588" y="2301240"/>
                </a:cubicBezTo>
                <a:cubicBezTo>
                  <a:pt x="155748" y="2316480"/>
                  <a:pt x="163116" y="2334008"/>
                  <a:pt x="176068" y="2346960"/>
                </a:cubicBezTo>
                <a:cubicBezTo>
                  <a:pt x="231601" y="2402493"/>
                  <a:pt x="294615" y="2384723"/>
                  <a:pt x="374188" y="2392680"/>
                </a:cubicBezTo>
                <a:cubicBezTo>
                  <a:pt x="389428" y="2402840"/>
                  <a:pt x="403525" y="2414969"/>
                  <a:pt x="419908" y="2423160"/>
                </a:cubicBezTo>
                <a:cubicBezTo>
                  <a:pt x="478862" y="2452637"/>
                  <a:pt x="539540" y="2466049"/>
                  <a:pt x="602788" y="2484120"/>
                </a:cubicBezTo>
                <a:cubicBezTo>
                  <a:pt x="637894" y="2507524"/>
                  <a:pt x="663748" y="2511245"/>
                  <a:pt x="663748" y="2560320"/>
                </a:cubicBezTo>
                <a:cubicBezTo>
                  <a:pt x="663748" y="2576384"/>
                  <a:pt x="653588" y="2590800"/>
                  <a:pt x="648508" y="2606040"/>
                </a:cubicBezTo>
                <a:cubicBezTo>
                  <a:pt x="643428" y="2753360"/>
                  <a:pt x="642463" y="2900880"/>
                  <a:pt x="633268" y="3048000"/>
                </a:cubicBezTo>
                <a:cubicBezTo>
                  <a:pt x="632266" y="3064033"/>
                  <a:pt x="618028" y="3077656"/>
                  <a:pt x="618028" y="3093720"/>
                </a:cubicBezTo>
                <a:cubicBezTo>
                  <a:pt x="618028" y="3180229"/>
                  <a:pt x="628188" y="3266440"/>
                  <a:pt x="633268" y="3352800"/>
                </a:cubicBezTo>
                <a:cubicBezTo>
                  <a:pt x="628188" y="3368040"/>
                  <a:pt x="618028" y="3382456"/>
                  <a:pt x="618028" y="3398520"/>
                </a:cubicBezTo>
                <a:cubicBezTo>
                  <a:pt x="618028" y="3414584"/>
                  <a:pt x="626084" y="3429872"/>
                  <a:pt x="633268" y="3444240"/>
                </a:cubicBezTo>
                <a:cubicBezTo>
                  <a:pt x="654486" y="3486675"/>
                  <a:pt x="675763" y="3501975"/>
                  <a:pt x="709468" y="3535680"/>
                </a:cubicBezTo>
                <a:cubicBezTo>
                  <a:pt x="714548" y="3652520"/>
                  <a:pt x="717633" y="3769464"/>
                  <a:pt x="724708" y="3886200"/>
                </a:cubicBezTo>
                <a:cubicBezTo>
                  <a:pt x="727796" y="3937160"/>
                  <a:pt x="726284" y="3989409"/>
                  <a:pt x="739948" y="4038600"/>
                </a:cubicBezTo>
                <a:cubicBezTo>
                  <a:pt x="752109" y="4082379"/>
                  <a:pt x="786540" y="4117415"/>
                  <a:pt x="800908" y="4160520"/>
                </a:cubicBezTo>
                <a:lnTo>
                  <a:pt x="831388" y="4251960"/>
                </a:lnTo>
                <a:cubicBezTo>
                  <a:pt x="855281" y="4490888"/>
                  <a:pt x="834859" y="4320240"/>
                  <a:pt x="861868" y="4495800"/>
                </a:cubicBezTo>
                <a:cubicBezTo>
                  <a:pt x="867330" y="4531303"/>
                  <a:pt x="869031" y="4567479"/>
                  <a:pt x="877108" y="4602480"/>
                </a:cubicBezTo>
                <a:cubicBezTo>
                  <a:pt x="884332" y="4633786"/>
                  <a:pt x="889766" y="4667187"/>
                  <a:pt x="907588" y="4693920"/>
                </a:cubicBezTo>
                <a:cubicBezTo>
                  <a:pt x="935694" y="4736079"/>
                  <a:pt x="942173" y="4737110"/>
                  <a:pt x="953308" y="4785360"/>
                </a:cubicBezTo>
                <a:cubicBezTo>
                  <a:pt x="964957" y="4835839"/>
                  <a:pt x="967405" y="4888612"/>
                  <a:pt x="983788" y="4937760"/>
                </a:cubicBezTo>
                <a:cubicBezTo>
                  <a:pt x="988868" y="4953000"/>
                  <a:pt x="990117" y="4970114"/>
                  <a:pt x="999028" y="4983480"/>
                </a:cubicBezTo>
                <a:cubicBezTo>
                  <a:pt x="1010983" y="5001413"/>
                  <a:pt x="1031516" y="5012187"/>
                  <a:pt x="1044748" y="5029200"/>
                </a:cubicBezTo>
                <a:cubicBezTo>
                  <a:pt x="1140486" y="5152292"/>
                  <a:pt x="1062919" y="5092114"/>
                  <a:pt x="1151428" y="5151120"/>
                </a:cubicBezTo>
                <a:cubicBezTo>
                  <a:pt x="1164026" y="5188915"/>
                  <a:pt x="1190197" y="5280794"/>
                  <a:pt x="1227628" y="5288280"/>
                </a:cubicBezTo>
                <a:cubicBezTo>
                  <a:pt x="1256611" y="5294077"/>
                  <a:pt x="1318306" y="5303139"/>
                  <a:pt x="1349548" y="5318760"/>
                </a:cubicBezTo>
                <a:cubicBezTo>
                  <a:pt x="1387998" y="5337985"/>
                  <a:pt x="1397398" y="5351370"/>
                  <a:pt x="1425748" y="5379720"/>
                </a:cubicBezTo>
                <a:lnTo>
                  <a:pt x="1425748" y="5379720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VE"/>
          </a:p>
        </p:txBody>
      </p:sp>
      <p:sp>
        <p:nvSpPr>
          <p:cNvPr id="6" name="Freeform 5"/>
          <p:cNvSpPr/>
          <p:nvPr/>
        </p:nvSpPr>
        <p:spPr>
          <a:xfrm>
            <a:off x="3794125" y="1768475"/>
            <a:ext cx="1668463" cy="4670425"/>
          </a:xfrm>
          <a:custGeom>
            <a:avLst/>
            <a:gdLst>
              <a:gd name="connsiteX0" fmla="*/ 1600200 w 1667044"/>
              <a:gd name="connsiteY0" fmla="*/ 0 h 4671472"/>
              <a:gd name="connsiteX1" fmla="*/ 1600200 w 1667044"/>
              <a:gd name="connsiteY1" fmla="*/ 0 h 4671472"/>
              <a:gd name="connsiteX2" fmla="*/ 1630680 w 1667044"/>
              <a:gd name="connsiteY2" fmla="*/ 320040 h 4671472"/>
              <a:gd name="connsiteX3" fmla="*/ 1600200 w 1667044"/>
              <a:gd name="connsiteY3" fmla="*/ 365760 h 4671472"/>
              <a:gd name="connsiteX4" fmla="*/ 1584960 w 1667044"/>
              <a:gd name="connsiteY4" fmla="*/ 411480 h 4671472"/>
              <a:gd name="connsiteX5" fmla="*/ 1569720 w 1667044"/>
              <a:gd name="connsiteY5" fmla="*/ 518160 h 4671472"/>
              <a:gd name="connsiteX6" fmla="*/ 1539240 w 1667044"/>
              <a:gd name="connsiteY6" fmla="*/ 563880 h 4671472"/>
              <a:gd name="connsiteX7" fmla="*/ 1493520 w 1667044"/>
              <a:gd name="connsiteY7" fmla="*/ 609600 h 4671472"/>
              <a:gd name="connsiteX8" fmla="*/ 1371600 w 1667044"/>
              <a:gd name="connsiteY8" fmla="*/ 746760 h 4671472"/>
              <a:gd name="connsiteX9" fmla="*/ 1249680 w 1667044"/>
              <a:gd name="connsiteY9" fmla="*/ 777240 h 4671472"/>
              <a:gd name="connsiteX10" fmla="*/ 1234440 w 1667044"/>
              <a:gd name="connsiteY10" fmla="*/ 822960 h 4671472"/>
              <a:gd name="connsiteX11" fmla="*/ 1173480 w 1667044"/>
              <a:gd name="connsiteY11" fmla="*/ 914400 h 4671472"/>
              <a:gd name="connsiteX12" fmla="*/ 1066800 w 1667044"/>
              <a:gd name="connsiteY12" fmla="*/ 929640 h 4671472"/>
              <a:gd name="connsiteX13" fmla="*/ 1021080 w 1667044"/>
              <a:gd name="connsiteY13" fmla="*/ 960120 h 4671472"/>
              <a:gd name="connsiteX14" fmla="*/ 914400 w 1667044"/>
              <a:gd name="connsiteY14" fmla="*/ 1021080 h 4671472"/>
              <a:gd name="connsiteX15" fmla="*/ 899160 w 1667044"/>
              <a:gd name="connsiteY15" fmla="*/ 1082040 h 4671472"/>
              <a:gd name="connsiteX16" fmla="*/ 868680 w 1667044"/>
              <a:gd name="connsiteY16" fmla="*/ 1173480 h 4671472"/>
              <a:gd name="connsiteX17" fmla="*/ 822960 w 1667044"/>
              <a:gd name="connsiteY17" fmla="*/ 1325880 h 4671472"/>
              <a:gd name="connsiteX18" fmla="*/ 777240 w 1667044"/>
              <a:gd name="connsiteY18" fmla="*/ 1356360 h 4671472"/>
              <a:gd name="connsiteX19" fmla="*/ 777240 w 1667044"/>
              <a:gd name="connsiteY19" fmla="*/ 1752600 h 4671472"/>
              <a:gd name="connsiteX20" fmla="*/ 807720 w 1667044"/>
              <a:gd name="connsiteY20" fmla="*/ 2103120 h 4671472"/>
              <a:gd name="connsiteX21" fmla="*/ 792480 w 1667044"/>
              <a:gd name="connsiteY21" fmla="*/ 2468880 h 4671472"/>
              <a:gd name="connsiteX22" fmla="*/ 746760 w 1667044"/>
              <a:gd name="connsiteY22" fmla="*/ 2667000 h 4671472"/>
              <a:gd name="connsiteX23" fmla="*/ 716280 w 1667044"/>
              <a:gd name="connsiteY23" fmla="*/ 2819400 h 4671472"/>
              <a:gd name="connsiteX24" fmla="*/ 701040 w 1667044"/>
              <a:gd name="connsiteY24" fmla="*/ 2956560 h 4671472"/>
              <a:gd name="connsiteX25" fmla="*/ 685800 w 1667044"/>
              <a:gd name="connsiteY25" fmla="*/ 3002280 h 4671472"/>
              <a:gd name="connsiteX26" fmla="*/ 655320 w 1667044"/>
              <a:gd name="connsiteY26" fmla="*/ 3139440 h 4671472"/>
              <a:gd name="connsiteX27" fmla="*/ 579120 w 1667044"/>
              <a:gd name="connsiteY27" fmla="*/ 3230880 h 4671472"/>
              <a:gd name="connsiteX28" fmla="*/ 563880 w 1667044"/>
              <a:gd name="connsiteY28" fmla="*/ 3276600 h 4671472"/>
              <a:gd name="connsiteX29" fmla="*/ 502920 w 1667044"/>
              <a:gd name="connsiteY29" fmla="*/ 3368040 h 4671472"/>
              <a:gd name="connsiteX30" fmla="*/ 487680 w 1667044"/>
              <a:gd name="connsiteY30" fmla="*/ 3413760 h 4671472"/>
              <a:gd name="connsiteX31" fmla="*/ 441960 w 1667044"/>
              <a:gd name="connsiteY31" fmla="*/ 3444240 h 4671472"/>
              <a:gd name="connsiteX32" fmla="*/ 426720 w 1667044"/>
              <a:gd name="connsiteY32" fmla="*/ 3489960 h 4671472"/>
              <a:gd name="connsiteX33" fmla="*/ 350520 w 1667044"/>
              <a:gd name="connsiteY33" fmla="*/ 3627120 h 4671472"/>
              <a:gd name="connsiteX34" fmla="*/ 320040 w 1667044"/>
              <a:gd name="connsiteY34" fmla="*/ 3779520 h 4671472"/>
              <a:gd name="connsiteX35" fmla="*/ 304800 w 1667044"/>
              <a:gd name="connsiteY35" fmla="*/ 3855720 h 4671472"/>
              <a:gd name="connsiteX36" fmla="*/ 274320 w 1667044"/>
              <a:gd name="connsiteY36" fmla="*/ 4145280 h 4671472"/>
              <a:gd name="connsiteX37" fmla="*/ 243840 w 1667044"/>
              <a:gd name="connsiteY37" fmla="*/ 4236720 h 4671472"/>
              <a:gd name="connsiteX38" fmla="*/ 198120 w 1667044"/>
              <a:gd name="connsiteY38" fmla="*/ 4343400 h 4671472"/>
              <a:gd name="connsiteX39" fmla="*/ 182880 w 1667044"/>
              <a:gd name="connsiteY39" fmla="*/ 4465320 h 4671472"/>
              <a:gd name="connsiteX40" fmla="*/ 137160 w 1667044"/>
              <a:gd name="connsiteY40" fmla="*/ 4511040 h 4671472"/>
              <a:gd name="connsiteX41" fmla="*/ 106680 w 1667044"/>
              <a:gd name="connsiteY41" fmla="*/ 4556760 h 4671472"/>
              <a:gd name="connsiteX42" fmla="*/ 91440 w 1667044"/>
              <a:gd name="connsiteY42" fmla="*/ 4602480 h 4671472"/>
              <a:gd name="connsiteX43" fmla="*/ 76200 w 1667044"/>
              <a:gd name="connsiteY43" fmla="*/ 4663440 h 4671472"/>
              <a:gd name="connsiteX44" fmla="*/ 45720 w 1667044"/>
              <a:gd name="connsiteY44" fmla="*/ 4648200 h 4671472"/>
              <a:gd name="connsiteX45" fmla="*/ 0 w 1667044"/>
              <a:gd name="connsiteY45" fmla="*/ 4617720 h 4671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667044" h="4671472">
                <a:moveTo>
                  <a:pt x="1600200" y="0"/>
                </a:moveTo>
                <a:lnTo>
                  <a:pt x="1600200" y="0"/>
                </a:lnTo>
                <a:cubicBezTo>
                  <a:pt x="1657516" y="152842"/>
                  <a:pt x="1667044" y="126098"/>
                  <a:pt x="1630680" y="320040"/>
                </a:cubicBezTo>
                <a:cubicBezTo>
                  <a:pt x="1627305" y="338042"/>
                  <a:pt x="1608391" y="349377"/>
                  <a:pt x="1600200" y="365760"/>
                </a:cubicBezTo>
                <a:cubicBezTo>
                  <a:pt x="1593016" y="380128"/>
                  <a:pt x="1590040" y="396240"/>
                  <a:pt x="1584960" y="411480"/>
                </a:cubicBezTo>
                <a:cubicBezTo>
                  <a:pt x="1579880" y="447040"/>
                  <a:pt x="1580042" y="483754"/>
                  <a:pt x="1569720" y="518160"/>
                </a:cubicBezTo>
                <a:cubicBezTo>
                  <a:pt x="1564457" y="535704"/>
                  <a:pt x="1550966" y="549809"/>
                  <a:pt x="1539240" y="563880"/>
                </a:cubicBezTo>
                <a:cubicBezTo>
                  <a:pt x="1525442" y="580437"/>
                  <a:pt x="1507318" y="593043"/>
                  <a:pt x="1493520" y="609600"/>
                </a:cubicBezTo>
                <a:cubicBezTo>
                  <a:pt x="1454423" y="656516"/>
                  <a:pt x="1439999" y="723960"/>
                  <a:pt x="1371600" y="746760"/>
                </a:cubicBezTo>
                <a:cubicBezTo>
                  <a:pt x="1301306" y="770191"/>
                  <a:pt x="1341632" y="758850"/>
                  <a:pt x="1249680" y="777240"/>
                </a:cubicBezTo>
                <a:cubicBezTo>
                  <a:pt x="1244600" y="792480"/>
                  <a:pt x="1238853" y="807514"/>
                  <a:pt x="1234440" y="822960"/>
                </a:cubicBezTo>
                <a:cubicBezTo>
                  <a:pt x="1219957" y="873652"/>
                  <a:pt x="1232081" y="896820"/>
                  <a:pt x="1173480" y="914400"/>
                </a:cubicBezTo>
                <a:cubicBezTo>
                  <a:pt x="1139074" y="924722"/>
                  <a:pt x="1102360" y="924560"/>
                  <a:pt x="1066800" y="929640"/>
                </a:cubicBezTo>
                <a:cubicBezTo>
                  <a:pt x="1051560" y="939800"/>
                  <a:pt x="1038849" y="955678"/>
                  <a:pt x="1021080" y="960120"/>
                </a:cubicBezTo>
                <a:cubicBezTo>
                  <a:pt x="878046" y="995878"/>
                  <a:pt x="853493" y="929720"/>
                  <a:pt x="914400" y="1021080"/>
                </a:cubicBezTo>
                <a:cubicBezTo>
                  <a:pt x="909320" y="1041400"/>
                  <a:pt x="905179" y="1061978"/>
                  <a:pt x="899160" y="1082040"/>
                </a:cubicBezTo>
                <a:cubicBezTo>
                  <a:pt x="889928" y="1112814"/>
                  <a:pt x="868680" y="1173480"/>
                  <a:pt x="868680" y="1173480"/>
                </a:cubicBezTo>
                <a:cubicBezTo>
                  <a:pt x="859087" y="1240628"/>
                  <a:pt x="869165" y="1279675"/>
                  <a:pt x="822960" y="1325880"/>
                </a:cubicBezTo>
                <a:cubicBezTo>
                  <a:pt x="810008" y="1338832"/>
                  <a:pt x="792480" y="1346200"/>
                  <a:pt x="777240" y="1356360"/>
                </a:cubicBezTo>
                <a:cubicBezTo>
                  <a:pt x="725250" y="1512330"/>
                  <a:pt x="759607" y="1391117"/>
                  <a:pt x="777240" y="1752600"/>
                </a:cubicBezTo>
                <a:cubicBezTo>
                  <a:pt x="791227" y="2039334"/>
                  <a:pt x="775280" y="1940921"/>
                  <a:pt x="807720" y="2103120"/>
                </a:cubicBezTo>
                <a:cubicBezTo>
                  <a:pt x="802640" y="2225040"/>
                  <a:pt x="800336" y="2347107"/>
                  <a:pt x="792480" y="2468880"/>
                </a:cubicBezTo>
                <a:cubicBezTo>
                  <a:pt x="775626" y="2730123"/>
                  <a:pt x="785979" y="2431685"/>
                  <a:pt x="746760" y="2667000"/>
                </a:cubicBezTo>
                <a:cubicBezTo>
                  <a:pt x="728077" y="2779100"/>
                  <a:pt x="739014" y="2728462"/>
                  <a:pt x="716280" y="2819400"/>
                </a:cubicBezTo>
                <a:cubicBezTo>
                  <a:pt x="711200" y="2865120"/>
                  <a:pt x="708603" y="2911185"/>
                  <a:pt x="701040" y="2956560"/>
                </a:cubicBezTo>
                <a:cubicBezTo>
                  <a:pt x="698399" y="2972406"/>
                  <a:pt x="689285" y="2986598"/>
                  <a:pt x="685800" y="3002280"/>
                </a:cubicBezTo>
                <a:cubicBezTo>
                  <a:pt x="676435" y="3044424"/>
                  <a:pt x="675904" y="3098271"/>
                  <a:pt x="655320" y="3139440"/>
                </a:cubicBezTo>
                <a:cubicBezTo>
                  <a:pt x="634102" y="3181875"/>
                  <a:pt x="612825" y="3197175"/>
                  <a:pt x="579120" y="3230880"/>
                </a:cubicBezTo>
                <a:cubicBezTo>
                  <a:pt x="574040" y="3246120"/>
                  <a:pt x="571682" y="3262557"/>
                  <a:pt x="563880" y="3276600"/>
                </a:cubicBezTo>
                <a:cubicBezTo>
                  <a:pt x="546090" y="3308622"/>
                  <a:pt x="514504" y="3333287"/>
                  <a:pt x="502920" y="3368040"/>
                </a:cubicBezTo>
                <a:cubicBezTo>
                  <a:pt x="497840" y="3383280"/>
                  <a:pt x="497715" y="3401216"/>
                  <a:pt x="487680" y="3413760"/>
                </a:cubicBezTo>
                <a:cubicBezTo>
                  <a:pt x="476238" y="3428063"/>
                  <a:pt x="457200" y="3434080"/>
                  <a:pt x="441960" y="3444240"/>
                </a:cubicBezTo>
                <a:cubicBezTo>
                  <a:pt x="436880" y="3459480"/>
                  <a:pt x="434522" y="3475917"/>
                  <a:pt x="426720" y="3489960"/>
                </a:cubicBezTo>
                <a:cubicBezTo>
                  <a:pt x="380769" y="3572672"/>
                  <a:pt x="366855" y="3556336"/>
                  <a:pt x="350520" y="3627120"/>
                </a:cubicBezTo>
                <a:cubicBezTo>
                  <a:pt x="338871" y="3677599"/>
                  <a:pt x="330200" y="3728720"/>
                  <a:pt x="320040" y="3779520"/>
                </a:cubicBezTo>
                <a:lnTo>
                  <a:pt x="304800" y="3855720"/>
                </a:lnTo>
                <a:cubicBezTo>
                  <a:pt x="300728" y="3904582"/>
                  <a:pt x="289901" y="4077762"/>
                  <a:pt x="274320" y="4145280"/>
                </a:cubicBezTo>
                <a:cubicBezTo>
                  <a:pt x="267096" y="4176586"/>
                  <a:pt x="254000" y="4206240"/>
                  <a:pt x="243840" y="4236720"/>
                </a:cubicBezTo>
                <a:cubicBezTo>
                  <a:pt x="221416" y="4303993"/>
                  <a:pt x="235784" y="4268072"/>
                  <a:pt x="198120" y="4343400"/>
                </a:cubicBezTo>
                <a:cubicBezTo>
                  <a:pt x="193040" y="4384040"/>
                  <a:pt x="196877" y="4426830"/>
                  <a:pt x="182880" y="4465320"/>
                </a:cubicBezTo>
                <a:cubicBezTo>
                  <a:pt x="175515" y="4485575"/>
                  <a:pt x="150958" y="4494483"/>
                  <a:pt x="137160" y="4511040"/>
                </a:cubicBezTo>
                <a:cubicBezTo>
                  <a:pt x="125434" y="4525111"/>
                  <a:pt x="114871" y="4540377"/>
                  <a:pt x="106680" y="4556760"/>
                </a:cubicBezTo>
                <a:cubicBezTo>
                  <a:pt x="99496" y="4571128"/>
                  <a:pt x="95853" y="4587034"/>
                  <a:pt x="91440" y="4602480"/>
                </a:cubicBezTo>
                <a:cubicBezTo>
                  <a:pt x="85686" y="4622619"/>
                  <a:pt x="91011" y="4648629"/>
                  <a:pt x="76200" y="4663440"/>
                </a:cubicBezTo>
                <a:cubicBezTo>
                  <a:pt x="68168" y="4671472"/>
                  <a:pt x="55880" y="4653280"/>
                  <a:pt x="45720" y="4648200"/>
                </a:cubicBezTo>
                <a:lnTo>
                  <a:pt x="0" y="4617720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VE"/>
          </a:p>
        </p:txBody>
      </p:sp>
      <p:sp>
        <p:nvSpPr>
          <p:cNvPr id="7" name="Freeform 6"/>
          <p:cNvSpPr/>
          <p:nvPr/>
        </p:nvSpPr>
        <p:spPr>
          <a:xfrm>
            <a:off x="4968875" y="1782763"/>
            <a:ext cx="2773363" cy="944562"/>
          </a:xfrm>
          <a:custGeom>
            <a:avLst/>
            <a:gdLst>
              <a:gd name="connsiteX0" fmla="*/ 2773680 w 2773680"/>
              <a:gd name="connsiteY0" fmla="*/ 0 h 944880"/>
              <a:gd name="connsiteX1" fmla="*/ 2773680 w 2773680"/>
              <a:gd name="connsiteY1" fmla="*/ 0 h 944880"/>
              <a:gd name="connsiteX2" fmla="*/ 2651760 w 2773680"/>
              <a:gd name="connsiteY2" fmla="*/ 60960 h 944880"/>
              <a:gd name="connsiteX3" fmla="*/ 2606040 w 2773680"/>
              <a:gd name="connsiteY3" fmla="*/ 76200 h 944880"/>
              <a:gd name="connsiteX4" fmla="*/ 2423160 w 2773680"/>
              <a:gd name="connsiteY4" fmla="*/ 91440 h 944880"/>
              <a:gd name="connsiteX5" fmla="*/ 2377440 w 2773680"/>
              <a:gd name="connsiteY5" fmla="*/ 106680 h 944880"/>
              <a:gd name="connsiteX6" fmla="*/ 2240280 w 2773680"/>
              <a:gd name="connsiteY6" fmla="*/ 167640 h 944880"/>
              <a:gd name="connsiteX7" fmla="*/ 2026920 w 2773680"/>
              <a:gd name="connsiteY7" fmla="*/ 198120 h 944880"/>
              <a:gd name="connsiteX8" fmla="*/ 1645920 w 2773680"/>
              <a:gd name="connsiteY8" fmla="*/ 259080 h 944880"/>
              <a:gd name="connsiteX9" fmla="*/ 1600200 w 2773680"/>
              <a:gd name="connsiteY9" fmla="*/ 274320 h 944880"/>
              <a:gd name="connsiteX10" fmla="*/ 1447800 w 2773680"/>
              <a:gd name="connsiteY10" fmla="*/ 304800 h 944880"/>
              <a:gd name="connsiteX11" fmla="*/ 1402080 w 2773680"/>
              <a:gd name="connsiteY11" fmla="*/ 335280 h 944880"/>
              <a:gd name="connsiteX12" fmla="*/ 1310640 w 2773680"/>
              <a:gd name="connsiteY12" fmla="*/ 411480 h 944880"/>
              <a:gd name="connsiteX13" fmla="*/ 1264920 w 2773680"/>
              <a:gd name="connsiteY13" fmla="*/ 426720 h 944880"/>
              <a:gd name="connsiteX14" fmla="*/ 1112520 w 2773680"/>
              <a:gd name="connsiteY14" fmla="*/ 502920 h 944880"/>
              <a:gd name="connsiteX15" fmla="*/ 1005840 w 2773680"/>
              <a:gd name="connsiteY15" fmla="*/ 548640 h 944880"/>
              <a:gd name="connsiteX16" fmla="*/ 960120 w 2773680"/>
              <a:gd name="connsiteY16" fmla="*/ 594360 h 944880"/>
              <a:gd name="connsiteX17" fmla="*/ 944880 w 2773680"/>
              <a:gd name="connsiteY17" fmla="*/ 640080 h 944880"/>
              <a:gd name="connsiteX18" fmla="*/ 899160 w 2773680"/>
              <a:gd name="connsiteY18" fmla="*/ 655320 h 944880"/>
              <a:gd name="connsiteX19" fmla="*/ 853440 w 2773680"/>
              <a:gd name="connsiteY19" fmla="*/ 685800 h 944880"/>
              <a:gd name="connsiteX20" fmla="*/ 762000 w 2773680"/>
              <a:gd name="connsiteY20" fmla="*/ 822960 h 944880"/>
              <a:gd name="connsiteX21" fmla="*/ 731520 w 2773680"/>
              <a:gd name="connsiteY21" fmla="*/ 868680 h 944880"/>
              <a:gd name="connsiteX22" fmla="*/ 640080 w 2773680"/>
              <a:gd name="connsiteY22" fmla="*/ 944880 h 944880"/>
              <a:gd name="connsiteX23" fmla="*/ 487680 w 2773680"/>
              <a:gd name="connsiteY23" fmla="*/ 929640 h 944880"/>
              <a:gd name="connsiteX24" fmla="*/ 441960 w 2773680"/>
              <a:gd name="connsiteY24" fmla="*/ 914400 h 944880"/>
              <a:gd name="connsiteX25" fmla="*/ 365760 w 2773680"/>
              <a:gd name="connsiteY25" fmla="*/ 899160 h 944880"/>
              <a:gd name="connsiteX26" fmla="*/ 0 w 2773680"/>
              <a:gd name="connsiteY26" fmla="*/ 883920 h 944880"/>
              <a:gd name="connsiteX27" fmla="*/ 0 w 2773680"/>
              <a:gd name="connsiteY27" fmla="*/ 883920 h 944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2773680" h="944880">
                <a:moveTo>
                  <a:pt x="2773680" y="0"/>
                </a:moveTo>
                <a:lnTo>
                  <a:pt x="2773680" y="0"/>
                </a:lnTo>
                <a:cubicBezTo>
                  <a:pt x="2733040" y="20320"/>
                  <a:pt x="2693124" y="42158"/>
                  <a:pt x="2651760" y="60960"/>
                </a:cubicBezTo>
                <a:cubicBezTo>
                  <a:pt x="2637136" y="67607"/>
                  <a:pt x="2621963" y="74077"/>
                  <a:pt x="2606040" y="76200"/>
                </a:cubicBezTo>
                <a:cubicBezTo>
                  <a:pt x="2545405" y="84285"/>
                  <a:pt x="2484120" y="86360"/>
                  <a:pt x="2423160" y="91440"/>
                </a:cubicBezTo>
                <a:cubicBezTo>
                  <a:pt x="2407920" y="96520"/>
                  <a:pt x="2391808" y="99496"/>
                  <a:pt x="2377440" y="106680"/>
                </a:cubicBezTo>
                <a:cubicBezTo>
                  <a:pt x="2307250" y="141775"/>
                  <a:pt x="2345127" y="154534"/>
                  <a:pt x="2240280" y="167640"/>
                </a:cubicBezTo>
                <a:cubicBezTo>
                  <a:pt x="2087698" y="186713"/>
                  <a:pt x="2158759" y="176147"/>
                  <a:pt x="2026920" y="198120"/>
                </a:cubicBezTo>
                <a:cubicBezTo>
                  <a:pt x="1899511" y="325529"/>
                  <a:pt x="2016128" y="229463"/>
                  <a:pt x="1645920" y="259080"/>
                </a:cubicBezTo>
                <a:cubicBezTo>
                  <a:pt x="1629907" y="260361"/>
                  <a:pt x="1615646" y="269907"/>
                  <a:pt x="1600200" y="274320"/>
                </a:cubicBezTo>
                <a:cubicBezTo>
                  <a:pt x="1536544" y="292508"/>
                  <a:pt x="1519653" y="292825"/>
                  <a:pt x="1447800" y="304800"/>
                </a:cubicBezTo>
                <a:cubicBezTo>
                  <a:pt x="1432560" y="314960"/>
                  <a:pt x="1416151" y="323554"/>
                  <a:pt x="1402080" y="335280"/>
                </a:cubicBezTo>
                <a:cubicBezTo>
                  <a:pt x="1351523" y="377411"/>
                  <a:pt x="1367397" y="383101"/>
                  <a:pt x="1310640" y="411480"/>
                </a:cubicBezTo>
                <a:cubicBezTo>
                  <a:pt x="1296272" y="418664"/>
                  <a:pt x="1280160" y="421640"/>
                  <a:pt x="1264920" y="426720"/>
                </a:cubicBezTo>
                <a:cubicBezTo>
                  <a:pt x="1117364" y="537387"/>
                  <a:pt x="1305081" y="406640"/>
                  <a:pt x="1112520" y="502920"/>
                </a:cubicBezTo>
                <a:cubicBezTo>
                  <a:pt x="1037192" y="540584"/>
                  <a:pt x="1073113" y="526216"/>
                  <a:pt x="1005840" y="548640"/>
                </a:cubicBezTo>
                <a:cubicBezTo>
                  <a:pt x="990600" y="563880"/>
                  <a:pt x="972075" y="576427"/>
                  <a:pt x="960120" y="594360"/>
                </a:cubicBezTo>
                <a:cubicBezTo>
                  <a:pt x="951209" y="607726"/>
                  <a:pt x="956239" y="628721"/>
                  <a:pt x="944880" y="640080"/>
                </a:cubicBezTo>
                <a:cubicBezTo>
                  <a:pt x="933521" y="651439"/>
                  <a:pt x="913528" y="648136"/>
                  <a:pt x="899160" y="655320"/>
                </a:cubicBezTo>
                <a:cubicBezTo>
                  <a:pt x="882777" y="663511"/>
                  <a:pt x="868680" y="675640"/>
                  <a:pt x="853440" y="685800"/>
                </a:cubicBezTo>
                <a:lnTo>
                  <a:pt x="762000" y="822960"/>
                </a:lnTo>
                <a:cubicBezTo>
                  <a:pt x="751840" y="838200"/>
                  <a:pt x="744472" y="855728"/>
                  <a:pt x="731520" y="868680"/>
                </a:cubicBezTo>
                <a:cubicBezTo>
                  <a:pt x="672848" y="927352"/>
                  <a:pt x="703733" y="902445"/>
                  <a:pt x="640080" y="944880"/>
                </a:cubicBezTo>
                <a:cubicBezTo>
                  <a:pt x="589280" y="939800"/>
                  <a:pt x="538140" y="937403"/>
                  <a:pt x="487680" y="929640"/>
                </a:cubicBezTo>
                <a:cubicBezTo>
                  <a:pt x="471802" y="927197"/>
                  <a:pt x="457545" y="918296"/>
                  <a:pt x="441960" y="914400"/>
                </a:cubicBezTo>
                <a:cubicBezTo>
                  <a:pt x="416830" y="908118"/>
                  <a:pt x="391463" y="902373"/>
                  <a:pt x="365760" y="899160"/>
                </a:cubicBezTo>
                <a:cubicBezTo>
                  <a:pt x="196008" y="877941"/>
                  <a:pt x="179308" y="883920"/>
                  <a:pt x="0" y="883920"/>
                </a:cubicBezTo>
                <a:lnTo>
                  <a:pt x="0" y="883920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VE"/>
          </a:p>
        </p:txBody>
      </p:sp>
      <p:sp>
        <p:nvSpPr>
          <p:cNvPr id="8" name="Freeform 7"/>
          <p:cNvSpPr/>
          <p:nvPr/>
        </p:nvSpPr>
        <p:spPr>
          <a:xfrm>
            <a:off x="3962400" y="2651125"/>
            <a:ext cx="4008438" cy="3810000"/>
          </a:xfrm>
          <a:custGeom>
            <a:avLst/>
            <a:gdLst>
              <a:gd name="connsiteX0" fmla="*/ 4008120 w 4008120"/>
              <a:gd name="connsiteY0" fmla="*/ 0 h 3810000"/>
              <a:gd name="connsiteX1" fmla="*/ 4008120 w 4008120"/>
              <a:gd name="connsiteY1" fmla="*/ 0 h 3810000"/>
              <a:gd name="connsiteX2" fmla="*/ 3383280 w 4008120"/>
              <a:gd name="connsiteY2" fmla="*/ 15240 h 3810000"/>
              <a:gd name="connsiteX3" fmla="*/ 3337560 w 4008120"/>
              <a:gd name="connsiteY3" fmla="*/ 30480 h 3810000"/>
              <a:gd name="connsiteX4" fmla="*/ 3230880 w 4008120"/>
              <a:gd name="connsiteY4" fmla="*/ 45720 h 3810000"/>
              <a:gd name="connsiteX5" fmla="*/ 3032760 w 4008120"/>
              <a:gd name="connsiteY5" fmla="*/ 60960 h 3810000"/>
              <a:gd name="connsiteX6" fmla="*/ 2987040 w 4008120"/>
              <a:gd name="connsiteY6" fmla="*/ 76200 h 3810000"/>
              <a:gd name="connsiteX7" fmla="*/ 2941320 w 4008120"/>
              <a:gd name="connsiteY7" fmla="*/ 167640 h 3810000"/>
              <a:gd name="connsiteX8" fmla="*/ 2880360 w 4008120"/>
              <a:gd name="connsiteY8" fmla="*/ 182880 h 3810000"/>
              <a:gd name="connsiteX9" fmla="*/ 2788920 w 4008120"/>
              <a:gd name="connsiteY9" fmla="*/ 213360 h 3810000"/>
              <a:gd name="connsiteX10" fmla="*/ 2651760 w 4008120"/>
              <a:gd name="connsiteY10" fmla="*/ 198120 h 3810000"/>
              <a:gd name="connsiteX11" fmla="*/ 2499360 w 4008120"/>
              <a:gd name="connsiteY11" fmla="*/ 137160 h 3810000"/>
              <a:gd name="connsiteX12" fmla="*/ 2270760 w 4008120"/>
              <a:gd name="connsiteY12" fmla="*/ 121920 h 3810000"/>
              <a:gd name="connsiteX13" fmla="*/ 2103120 w 4008120"/>
              <a:gd name="connsiteY13" fmla="*/ 76200 h 3810000"/>
              <a:gd name="connsiteX14" fmla="*/ 1981200 w 4008120"/>
              <a:gd name="connsiteY14" fmla="*/ 45720 h 3810000"/>
              <a:gd name="connsiteX15" fmla="*/ 1722120 w 4008120"/>
              <a:gd name="connsiteY15" fmla="*/ 45720 h 3810000"/>
              <a:gd name="connsiteX16" fmla="*/ 1691640 w 4008120"/>
              <a:gd name="connsiteY16" fmla="*/ 0 h 3810000"/>
              <a:gd name="connsiteX17" fmla="*/ 1539240 w 4008120"/>
              <a:gd name="connsiteY17" fmla="*/ 15240 h 3810000"/>
              <a:gd name="connsiteX18" fmla="*/ 1493520 w 4008120"/>
              <a:gd name="connsiteY18" fmla="*/ 30480 h 3810000"/>
              <a:gd name="connsiteX19" fmla="*/ 1143000 w 4008120"/>
              <a:gd name="connsiteY19" fmla="*/ 45720 h 3810000"/>
              <a:gd name="connsiteX20" fmla="*/ 883920 w 4008120"/>
              <a:gd name="connsiteY20" fmla="*/ 60960 h 3810000"/>
              <a:gd name="connsiteX21" fmla="*/ 838200 w 4008120"/>
              <a:gd name="connsiteY21" fmla="*/ 76200 h 3810000"/>
              <a:gd name="connsiteX22" fmla="*/ 822960 w 4008120"/>
              <a:gd name="connsiteY22" fmla="*/ 121920 h 3810000"/>
              <a:gd name="connsiteX23" fmla="*/ 807720 w 4008120"/>
              <a:gd name="connsiteY23" fmla="*/ 304800 h 3810000"/>
              <a:gd name="connsiteX24" fmla="*/ 792480 w 4008120"/>
              <a:gd name="connsiteY24" fmla="*/ 350520 h 3810000"/>
              <a:gd name="connsiteX25" fmla="*/ 746760 w 4008120"/>
              <a:gd name="connsiteY25" fmla="*/ 381000 h 3810000"/>
              <a:gd name="connsiteX26" fmla="*/ 716280 w 4008120"/>
              <a:gd name="connsiteY26" fmla="*/ 472440 h 3810000"/>
              <a:gd name="connsiteX27" fmla="*/ 701040 w 4008120"/>
              <a:gd name="connsiteY27" fmla="*/ 518160 h 3810000"/>
              <a:gd name="connsiteX28" fmla="*/ 685800 w 4008120"/>
              <a:gd name="connsiteY28" fmla="*/ 701040 h 3810000"/>
              <a:gd name="connsiteX29" fmla="*/ 670560 w 4008120"/>
              <a:gd name="connsiteY29" fmla="*/ 746760 h 3810000"/>
              <a:gd name="connsiteX30" fmla="*/ 685800 w 4008120"/>
              <a:gd name="connsiteY30" fmla="*/ 868680 h 3810000"/>
              <a:gd name="connsiteX31" fmla="*/ 701040 w 4008120"/>
              <a:gd name="connsiteY31" fmla="*/ 1036320 h 3810000"/>
              <a:gd name="connsiteX32" fmla="*/ 716280 w 4008120"/>
              <a:gd name="connsiteY32" fmla="*/ 1097280 h 3810000"/>
              <a:gd name="connsiteX33" fmla="*/ 762000 w 4008120"/>
              <a:gd name="connsiteY33" fmla="*/ 1127760 h 3810000"/>
              <a:gd name="connsiteX34" fmla="*/ 746760 w 4008120"/>
              <a:gd name="connsiteY34" fmla="*/ 1310640 h 3810000"/>
              <a:gd name="connsiteX35" fmla="*/ 731520 w 4008120"/>
              <a:gd name="connsiteY35" fmla="*/ 1356360 h 3810000"/>
              <a:gd name="connsiteX36" fmla="*/ 716280 w 4008120"/>
              <a:gd name="connsiteY36" fmla="*/ 1676400 h 3810000"/>
              <a:gd name="connsiteX37" fmla="*/ 701040 w 4008120"/>
              <a:gd name="connsiteY37" fmla="*/ 1722120 h 3810000"/>
              <a:gd name="connsiteX38" fmla="*/ 685800 w 4008120"/>
              <a:gd name="connsiteY38" fmla="*/ 1798320 h 3810000"/>
              <a:gd name="connsiteX39" fmla="*/ 655320 w 4008120"/>
              <a:gd name="connsiteY39" fmla="*/ 1889760 h 3810000"/>
              <a:gd name="connsiteX40" fmla="*/ 640080 w 4008120"/>
              <a:gd name="connsiteY40" fmla="*/ 2072640 h 3810000"/>
              <a:gd name="connsiteX41" fmla="*/ 594360 w 4008120"/>
              <a:gd name="connsiteY41" fmla="*/ 2164080 h 3810000"/>
              <a:gd name="connsiteX42" fmla="*/ 563880 w 4008120"/>
              <a:gd name="connsiteY42" fmla="*/ 2255520 h 3810000"/>
              <a:gd name="connsiteX43" fmla="*/ 533400 w 4008120"/>
              <a:gd name="connsiteY43" fmla="*/ 2346960 h 3810000"/>
              <a:gd name="connsiteX44" fmla="*/ 518160 w 4008120"/>
              <a:gd name="connsiteY44" fmla="*/ 2392680 h 3810000"/>
              <a:gd name="connsiteX45" fmla="*/ 502920 w 4008120"/>
              <a:gd name="connsiteY45" fmla="*/ 2438400 h 3810000"/>
              <a:gd name="connsiteX46" fmla="*/ 457200 w 4008120"/>
              <a:gd name="connsiteY46" fmla="*/ 2667000 h 3810000"/>
              <a:gd name="connsiteX47" fmla="*/ 441960 w 4008120"/>
              <a:gd name="connsiteY47" fmla="*/ 2773680 h 3810000"/>
              <a:gd name="connsiteX48" fmla="*/ 381000 w 4008120"/>
              <a:gd name="connsiteY48" fmla="*/ 2926080 h 3810000"/>
              <a:gd name="connsiteX49" fmla="*/ 350520 w 4008120"/>
              <a:gd name="connsiteY49" fmla="*/ 3108960 h 3810000"/>
              <a:gd name="connsiteX50" fmla="*/ 335280 w 4008120"/>
              <a:gd name="connsiteY50" fmla="*/ 3215640 h 3810000"/>
              <a:gd name="connsiteX51" fmla="*/ 304800 w 4008120"/>
              <a:gd name="connsiteY51" fmla="*/ 3307080 h 3810000"/>
              <a:gd name="connsiteX52" fmla="*/ 259080 w 4008120"/>
              <a:gd name="connsiteY52" fmla="*/ 3337560 h 3810000"/>
              <a:gd name="connsiteX53" fmla="*/ 243840 w 4008120"/>
              <a:gd name="connsiteY53" fmla="*/ 3413760 h 3810000"/>
              <a:gd name="connsiteX54" fmla="*/ 213360 w 4008120"/>
              <a:gd name="connsiteY54" fmla="*/ 3459480 h 3810000"/>
              <a:gd name="connsiteX55" fmla="*/ 198120 w 4008120"/>
              <a:gd name="connsiteY55" fmla="*/ 3505200 h 3810000"/>
              <a:gd name="connsiteX56" fmla="*/ 182880 w 4008120"/>
              <a:gd name="connsiteY56" fmla="*/ 3566160 h 3810000"/>
              <a:gd name="connsiteX57" fmla="*/ 137160 w 4008120"/>
              <a:gd name="connsiteY57" fmla="*/ 3581400 h 3810000"/>
              <a:gd name="connsiteX58" fmla="*/ 76200 w 4008120"/>
              <a:gd name="connsiteY58" fmla="*/ 3688080 h 3810000"/>
              <a:gd name="connsiteX59" fmla="*/ 60960 w 4008120"/>
              <a:gd name="connsiteY59" fmla="*/ 3749040 h 3810000"/>
              <a:gd name="connsiteX60" fmla="*/ 30480 w 4008120"/>
              <a:gd name="connsiteY60" fmla="*/ 3810000 h 3810000"/>
              <a:gd name="connsiteX61" fmla="*/ 45720 w 4008120"/>
              <a:gd name="connsiteY61" fmla="*/ 3749040 h 3810000"/>
              <a:gd name="connsiteX62" fmla="*/ 15240 w 4008120"/>
              <a:gd name="connsiteY62" fmla="*/ 3764280 h 3810000"/>
              <a:gd name="connsiteX63" fmla="*/ 0 w 4008120"/>
              <a:gd name="connsiteY63" fmla="*/ 37338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4008120" h="3810000">
                <a:moveTo>
                  <a:pt x="4008120" y="0"/>
                </a:moveTo>
                <a:lnTo>
                  <a:pt x="4008120" y="0"/>
                </a:lnTo>
                <a:cubicBezTo>
                  <a:pt x="3799840" y="5080"/>
                  <a:pt x="3591407" y="5780"/>
                  <a:pt x="3383280" y="15240"/>
                </a:cubicBezTo>
                <a:cubicBezTo>
                  <a:pt x="3367232" y="15969"/>
                  <a:pt x="3353312" y="27330"/>
                  <a:pt x="3337560" y="30480"/>
                </a:cubicBezTo>
                <a:cubicBezTo>
                  <a:pt x="3302337" y="37525"/>
                  <a:pt x="3266623" y="42146"/>
                  <a:pt x="3230880" y="45720"/>
                </a:cubicBezTo>
                <a:cubicBezTo>
                  <a:pt x="3164974" y="52311"/>
                  <a:pt x="3098800" y="55880"/>
                  <a:pt x="3032760" y="60960"/>
                </a:cubicBezTo>
                <a:cubicBezTo>
                  <a:pt x="3017520" y="66040"/>
                  <a:pt x="2998399" y="64841"/>
                  <a:pt x="2987040" y="76200"/>
                </a:cubicBezTo>
                <a:cubicBezTo>
                  <a:pt x="2926186" y="137054"/>
                  <a:pt x="3026115" y="111110"/>
                  <a:pt x="2941320" y="167640"/>
                </a:cubicBezTo>
                <a:cubicBezTo>
                  <a:pt x="2923892" y="179258"/>
                  <a:pt x="2900422" y="176861"/>
                  <a:pt x="2880360" y="182880"/>
                </a:cubicBezTo>
                <a:cubicBezTo>
                  <a:pt x="2849586" y="192112"/>
                  <a:pt x="2788920" y="213360"/>
                  <a:pt x="2788920" y="213360"/>
                </a:cubicBezTo>
                <a:cubicBezTo>
                  <a:pt x="2743200" y="208280"/>
                  <a:pt x="2696583" y="208464"/>
                  <a:pt x="2651760" y="198120"/>
                </a:cubicBezTo>
                <a:cubicBezTo>
                  <a:pt x="2544738" y="173423"/>
                  <a:pt x="2636854" y="146326"/>
                  <a:pt x="2499360" y="137160"/>
                </a:cubicBezTo>
                <a:lnTo>
                  <a:pt x="2270760" y="121920"/>
                </a:lnTo>
                <a:cubicBezTo>
                  <a:pt x="2114669" y="69890"/>
                  <a:pt x="2243136" y="108511"/>
                  <a:pt x="2103120" y="76200"/>
                </a:cubicBezTo>
                <a:cubicBezTo>
                  <a:pt x="2062302" y="66780"/>
                  <a:pt x="1981200" y="45720"/>
                  <a:pt x="1981200" y="45720"/>
                </a:cubicBezTo>
                <a:cubicBezTo>
                  <a:pt x="1895473" y="56436"/>
                  <a:pt x="1808065" y="76973"/>
                  <a:pt x="1722120" y="45720"/>
                </a:cubicBezTo>
                <a:cubicBezTo>
                  <a:pt x="1704907" y="39461"/>
                  <a:pt x="1701800" y="15240"/>
                  <a:pt x="1691640" y="0"/>
                </a:cubicBezTo>
                <a:cubicBezTo>
                  <a:pt x="1640840" y="5080"/>
                  <a:pt x="1589700" y="7477"/>
                  <a:pt x="1539240" y="15240"/>
                </a:cubicBezTo>
                <a:cubicBezTo>
                  <a:pt x="1523362" y="17683"/>
                  <a:pt x="1509537" y="29248"/>
                  <a:pt x="1493520" y="30480"/>
                </a:cubicBezTo>
                <a:cubicBezTo>
                  <a:pt x="1376914" y="39450"/>
                  <a:pt x="1259804" y="39880"/>
                  <a:pt x="1143000" y="45720"/>
                </a:cubicBezTo>
                <a:lnTo>
                  <a:pt x="883920" y="60960"/>
                </a:lnTo>
                <a:cubicBezTo>
                  <a:pt x="868680" y="66040"/>
                  <a:pt x="849559" y="64841"/>
                  <a:pt x="838200" y="76200"/>
                </a:cubicBezTo>
                <a:cubicBezTo>
                  <a:pt x="826841" y="87559"/>
                  <a:pt x="825083" y="105997"/>
                  <a:pt x="822960" y="121920"/>
                </a:cubicBezTo>
                <a:cubicBezTo>
                  <a:pt x="814875" y="182555"/>
                  <a:pt x="815805" y="244165"/>
                  <a:pt x="807720" y="304800"/>
                </a:cubicBezTo>
                <a:cubicBezTo>
                  <a:pt x="805597" y="320723"/>
                  <a:pt x="802515" y="337976"/>
                  <a:pt x="792480" y="350520"/>
                </a:cubicBezTo>
                <a:cubicBezTo>
                  <a:pt x="781038" y="364823"/>
                  <a:pt x="762000" y="370840"/>
                  <a:pt x="746760" y="381000"/>
                </a:cubicBezTo>
                <a:lnTo>
                  <a:pt x="716280" y="472440"/>
                </a:lnTo>
                <a:lnTo>
                  <a:pt x="701040" y="518160"/>
                </a:lnTo>
                <a:cubicBezTo>
                  <a:pt x="695960" y="579120"/>
                  <a:pt x="693885" y="640405"/>
                  <a:pt x="685800" y="701040"/>
                </a:cubicBezTo>
                <a:cubicBezTo>
                  <a:pt x="683677" y="716963"/>
                  <a:pt x="670560" y="730696"/>
                  <a:pt x="670560" y="746760"/>
                </a:cubicBezTo>
                <a:cubicBezTo>
                  <a:pt x="670560" y="787716"/>
                  <a:pt x="681513" y="827949"/>
                  <a:pt x="685800" y="868680"/>
                </a:cubicBezTo>
                <a:cubicBezTo>
                  <a:pt x="691674" y="924482"/>
                  <a:pt x="693624" y="980702"/>
                  <a:pt x="701040" y="1036320"/>
                </a:cubicBezTo>
                <a:cubicBezTo>
                  <a:pt x="703808" y="1057082"/>
                  <a:pt x="704662" y="1079852"/>
                  <a:pt x="716280" y="1097280"/>
                </a:cubicBezTo>
                <a:cubicBezTo>
                  <a:pt x="726440" y="1112520"/>
                  <a:pt x="746760" y="1117600"/>
                  <a:pt x="762000" y="1127760"/>
                </a:cubicBezTo>
                <a:cubicBezTo>
                  <a:pt x="756920" y="1188720"/>
                  <a:pt x="754845" y="1250005"/>
                  <a:pt x="746760" y="1310640"/>
                </a:cubicBezTo>
                <a:cubicBezTo>
                  <a:pt x="744637" y="1326563"/>
                  <a:pt x="732854" y="1340351"/>
                  <a:pt x="731520" y="1356360"/>
                </a:cubicBezTo>
                <a:cubicBezTo>
                  <a:pt x="722651" y="1462792"/>
                  <a:pt x="725149" y="1569968"/>
                  <a:pt x="716280" y="1676400"/>
                </a:cubicBezTo>
                <a:cubicBezTo>
                  <a:pt x="714946" y="1692409"/>
                  <a:pt x="704936" y="1706535"/>
                  <a:pt x="701040" y="1722120"/>
                </a:cubicBezTo>
                <a:cubicBezTo>
                  <a:pt x="694758" y="1747250"/>
                  <a:pt x="692616" y="1773330"/>
                  <a:pt x="685800" y="1798320"/>
                </a:cubicBezTo>
                <a:cubicBezTo>
                  <a:pt x="677346" y="1829317"/>
                  <a:pt x="655320" y="1889760"/>
                  <a:pt x="655320" y="1889760"/>
                </a:cubicBezTo>
                <a:cubicBezTo>
                  <a:pt x="650240" y="1950720"/>
                  <a:pt x="648165" y="2012005"/>
                  <a:pt x="640080" y="2072640"/>
                </a:cubicBezTo>
                <a:cubicBezTo>
                  <a:pt x="632140" y="2132190"/>
                  <a:pt x="618824" y="2109037"/>
                  <a:pt x="594360" y="2164080"/>
                </a:cubicBezTo>
                <a:cubicBezTo>
                  <a:pt x="581311" y="2193440"/>
                  <a:pt x="574040" y="2225040"/>
                  <a:pt x="563880" y="2255520"/>
                </a:cubicBezTo>
                <a:lnTo>
                  <a:pt x="533400" y="2346960"/>
                </a:lnTo>
                <a:lnTo>
                  <a:pt x="518160" y="2392680"/>
                </a:lnTo>
                <a:cubicBezTo>
                  <a:pt x="513080" y="2407920"/>
                  <a:pt x="505561" y="2422554"/>
                  <a:pt x="502920" y="2438400"/>
                </a:cubicBezTo>
                <a:cubicBezTo>
                  <a:pt x="469799" y="2637126"/>
                  <a:pt x="491983" y="2562651"/>
                  <a:pt x="457200" y="2667000"/>
                </a:cubicBezTo>
                <a:cubicBezTo>
                  <a:pt x="452120" y="2702560"/>
                  <a:pt x="449005" y="2738457"/>
                  <a:pt x="441960" y="2773680"/>
                </a:cubicBezTo>
                <a:cubicBezTo>
                  <a:pt x="435091" y="2808023"/>
                  <a:pt x="383423" y="2920426"/>
                  <a:pt x="381000" y="2926080"/>
                </a:cubicBezTo>
                <a:cubicBezTo>
                  <a:pt x="370840" y="2987040"/>
                  <a:pt x="359260" y="3047780"/>
                  <a:pt x="350520" y="3108960"/>
                </a:cubicBezTo>
                <a:cubicBezTo>
                  <a:pt x="345440" y="3144520"/>
                  <a:pt x="343357" y="3180639"/>
                  <a:pt x="335280" y="3215640"/>
                </a:cubicBezTo>
                <a:cubicBezTo>
                  <a:pt x="328056" y="3246946"/>
                  <a:pt x="331533" y="3289258"/>
                  <a:pt x="304800" y="3307080"/>
                </a:cubicBezTo>
                <a:lnTo>
                  <a:pt x="259080" y="3337560"/>
                </a:lnTo>
                <a:cubicBezTo>
                  <a:pt x="254000" y="3362960"/>
                  <a:pt x="252935" y="3389506"/>
                  <a:pt x="243840" y="3413760"/>
                </a:cubicBezTo>
                <a:cubicBezTo>
                  <a:pt x="237409" y="3430910"/>
                  <a:pt x="221551" y="3443097"/>
                  <a:pt x="213360" y="3459480"/>
                </a:cubicBezTo>
                <a:cubicBezTo>
                  <a:pt x="206176" y="3473848"/>
                  <a:pt x="202533" y="3489754"/>
                  <a:pt x="198120" y="3505200"/>
                </a:cubicBezTo>
                <a:cubicBezTo>
                  <a:pt x="192366" y="3525339"/>
                  <a:pt x="195964" y="3549804"/>
                  <a:pt x="182880" y="3566160"/>
                </a:cubicBezTo>
                <a:cubicBezTo>
                  <a:pt x="172845" y="3578704"/>
                  <a:pt x="152400" y="3576320"/>
                  <a:pt x="137160" y="3581400"/>
                </a:cubicBezTo>
                <a:cubicBezTo>
                  <a:pt x="111894" y="3619299"/>
                  <a:pt x="92773" y="3643884"/>
                  <a:pt x="76200" y="3688080"/>
                </a:cubicBezTo>
                <a:cubicBezTo>
                  <a:pt x="68846" y="3707692"/>
                  <a:pt x="68314" y="3729428"/>
                  <a:pt x="60960" y="3749040"/>
                </a:cubicBezTo>
                <a:cubicBezTo>
                  <a:pt x="52983" y="3770312"/>
                  <a:pt x="53198" y="3810000"/>
                  <a:pt x="30480" y="3810000"/>
                </a:cubicBezTo>
                <a:cubicBezTo>
                  <a:pt x="9535" y="3810000"/>
                  <a:pt x="64454" y="3739673"/>
                  <a:pt x="45720" y="3749040"/>
                </a:cubicBezTo>
                <a:lnTo>
                  <a:pt x="15240" y="3764280"/>
                </a:lnTo>
                <a:lnTo>
                  <a:pt x="0" y="3733800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VE"/>
          </a:p>
        </p:txBody>
      </p:sp>
      <p:sp>
        <p:nvSpPr>
          <p:cNvPr id="9" name="Freeform 8"/>
          <p:cNvSpPr/>
          <p:nvPr/>
        </p:nvSpPr>
        <p:spPr>
          <a:xfrm>
            <a:off x="3870325" y="1584325"/>
            <a:ext cx="2332038" cy="5006975"/>
          </a:xfrm>
          <a:custGeom>
            <a:avLst/>
            <a:gdLst>
              <a:gd name="connsiteX0" fmla="*/ 2331720 w 2331720"/>
              <a:gd name="connsiteY0" fmla="*/ 0 h 5006768"/>
              <a:gd name="connsiteX1" fmla="*/ 2331720 w 2331720"/>
              <a:gd name="connsiteY1" fmla="*/ 0 h 5006768"/>
              <a:gd name="connsiteX2" fmla="*/ 2316480 w 2331720"/>
              <a:gd name="connsiteY2" fmla="*/ 137160 h 5006768"/>
              <a:gd name="connsiteX3" fmla="*/ 2301240 w 2331720"/>
              <a:gd name="connsiteY3" fmla="*/ 320040 h 5006768"/>
              <a:gd name="connsiteX4" fmla="*/ 2209800 w 2331720"/>
              <a:gd name="connsiteY4" fmla="*/ 381000 h 5006768"/>
              <a:gd name="connsiteX5" fmla="*/ 2057400 w 2331720"/>
              <a:gd name="connsiteY5" fmla="*/ 533400 h 5006768"/>
              <a:gd name="connsiteX6" fmla="*/ 2011680 w 2331720"/>
              <a:gd name="connsiteY6" fmla="*/ 563880 h 5006768"/>
              <a:gd name="connsiteX7" fmla="*/ 1844040 w 2331720"/>
              <a:gd name="connsiteY7" fmla="*/ 609600 h 5006768"/>
              <a:gd name="connsiteX8" fmla="*/ 1752600 w 2331720"/>
              <a:gd name="connsiteY8" fmla="*/ 655320 h 5006768"/>
              <a:gd name="connsiteX9" fmla="*/ 1722120 w 2331720"/>
              <a:gd name="connsiteY9" fmla="*/ 701040 h 5006768"/>
              <a:gd name="connsiteX10" fmla="*/ 1676400 w 2331720"/>
              <a:gd name="connsiteY10" fmla="*/ 716280 h 5006768"/>
              <a:gd name="connsiteX11" fmla="*/ 1630680 w 2331720"/>
              <a:gd name="connsiteY11" fmla="*/ 746760 h 5006768"/>
              <a:gd name="connsiteX12" fmla="*/ 1508760 w 2331720"/>
              <a:gd name="connsiteY12" fmla="*/ 792480 h 5006768"/>
              <a:gd name="connsiteX13" fmla="*/ 1417320 w 2331720"/>
              <a:gd name="connsiteY13" fmla="*/ 853440 h 5006768"/>
              <a:gd name="connsiteX14" fmla="*/ 1325880 w 2331720"/>
              <a:gd name="connsiteY14" fmla="*/ 914400 h 5006768"/>
              <a:gd name="connsiteX15" fmla="*/ 1280160 w 2331720"/>
              <a:gd name="connsiteY15" fmla="*/ 944880 h 5006768"/>
              <a:gd name="connsiteX16" fmla="*/ 1234440 w 2331720"/>
              <a:gd name="connsiteY16" fmla="*/ 960120 h 5006768"/>
              <a:gd name="connsiteX17" fmla="*/ 1158240 w 2331720"/>
              <a:gd name="connsiteY17" fmla="*/ 1066800 h 5006768"/>
              <a:gd name="connsiteX18" fmla="*/ 1127760 w 2331720"/>
              <a:gd name="connsiteY18" fmla="*/ 1112520 h 5006768"/>
              <a:gd name="connsiteX19" fmla="*/ 1112520 w 2331720"/>
              <a:gd name="connsiteY19" fmla="*/ 1158240 h 5006768"/>
              <a:gd name="connsiteX20" fmla="*/ 1082040 w 2331720"/>
              <a:gd name="connsiteY20" fmla="*/ 1203960 h 5006768"/>
              <a:gd name="connsiteX21" fmla="*/ 1021080 w 2331720"/>
              <a:gd name="connsiteY21" fmla="*/ 1310640 h 5006768"/>
              <a:gd name="connsiteX22" fmla="*/ 1005840 w 2331720"/>
              <a:gd name="connsiteY22" fmla="*/ 1386840 h 5006768"/>
              <a:gd name="connsiteX23" fmla="*/ 990600 w 2331720"/>
              <a:gd name="connsiteY23" fmla="*/ 1447800 h 5006768"/>
              <a:gd name="connsiteX24" fmla="*/ 975360 w 2331720"/>
              <a:gd name="connsiteY24" fmla="*/ 1600200 h 5006768"/>
              <a:gd name="connsiteX25" fmla="*/ 960120 w 2331720"/>
              <a:gd name="connsiteY25" fmla="*/ 1889760 h 5006768"/>
              <a:gd name="connsiteX26" fmla="*/ 914400 w 2331720"/>
              <a:gd name="connsiteY26" fmla="*/ 2026920 h 5006768"/>
              <a:gd name="connsiteX27" fmla="*/ 899160 w 2331720"/>
              <a:gd name="connsiteY27" fmla="*/ 2072640 h 5006768"/>
              <a:gd name="connsiteX28" fmla="*/ 883920 w 2331720"/>
              <a:gd name="connsiteY28" fmla="*/ 2118360 h 5006768"/>
              <a:gd name="connsiteX29" fmla="*/ 868680 w 2331720"/>
              <a:gd name="connsiteY29" fmla="*/ 2240280 h 5006768"/>
              <a:gd name="connsiteX30" fmla="*/ 853440 w 2331720"/>
              <a:gd name="connsiteY30" fmla="*/ 2301240 h 5006768"/>
              <a:gd name="connsiteX31" fmla="*/ 822960 w 2331720"/>
              <a:gd name="connsiteY31" fmla="*/ 2621280 h 5006768"/>
              <a:gd name="connsiteX32" fmla="*/ 807720 w 2331720"/>
              <a:gd name="connsiteY32" fmla="*/ 2682240 h 5006768"/>
              <a:gd name="connsiteX33" fmla="*/ 777240 w 2331720"/>
              <a:gd name="connsiteY33" fmla="*/ 2819400 h 5006768"/>
              <a:gd name="connsiteX34" fmla="*/ 746760 w 2331720"/>
              <a:gd name="connsiteY34" fmla="*/ 2910840 h 5006768"/>
              <a:gd name="connsiteX35" fmla="*/ 731520 w 2331720"/>
              <a:gd name="connsiteY35" fmla="*/ 3048000 h 5006768"/>
              <a:gd name="connsiteX36" fmla="*/ 716280 w 2331720"/>
              <a:gd name="connsiteY36" fmla="*/ 3108960 h 5006768"/>
              <a:gd name="connsiteX37" fmla="*/ 670560 w 2331720"/>
              <a:gd name="connsiteY37" fmla="*/ 3337560 h 5006768"/>
              <a:gd name="connsiteX38" fmla="*/ 624840 w 2331720"/>
              <a:gd name="connsiteY38" fmla="*/ 3429000 h 5006768"/>
              <a:gd name="connsiteX39" fmla="*/ 594360 w 2331720"/>
              <a:gd name="connsiteY39" fmla="*/ 3520440 h 5006768"/>
              <a:gd name="connsiteX40" fmla="*/ 563880 w 2331720"/>
              <a:gd name="connsiteY40" fmla="*/ 3733800 h 5006768"/>
              <a:gd name="connsiteX41" fmla="*/ 533400 w 2331720"/>
              <a:gd name="connsiteY41" fmla="*/ 3779520 h 5006768"/>
              <a:gd name="connsiteX42" fmla="*/ 487680 w 2331720"/>
              <a:gd name="connsiteY42" fmla="*/ 3947160 h 5006768"/>
              <a:gd name="connsiteX43" fmla="*/ 457200 w 2331720"/>
              <a:gd name="connsiteY43" fmla="*/ 4008120 h 5006768"/>
              <a:gd name="connsiteX44" fmla="*/ 381000 w 2331720"/>
              <a:gd name="connsiteY44" fmla="*/ 4145280 h 5006768"/>
              <a:gd name="connsiteX45" fmla="*/ 350520 w 2331720"/>
              <a:gd name="connsiteY45" fmla="*/ 4236720 h 5006768"/>
              <a:gd name="connsiteX46" fmla="*/ 304800 w 2331720"/>
              <a:gd name="connsiteY46" fmla="*/ 4419600 h 5006768"/>
              <a:gd name="connsiteX47" fmla="*/ 289560 w 2331720"/>
              <a:gd name="connsiteY47" fmla="*/ 4465320 h 5006768"/>
              <a:gd name="connsiteX48" fmla="*/ 243840 w 2331720"/>
              <a:gd name="connsiteY48" fmla="*/ 4511040 h 5006768"/>
              <a:gd name="connsiteX49" fmla="*/ 228600 w 2331720"/>
              <a:gd name="connsiteY49" fmla="*/ 4556760 h 5006768"/>
              <a:gd name="connsiteX50" fmla="*/ 213360 w 2331720"/>
              <a:gd name="connsiteY50" fmla="*/ 4617720 h 5006768"/>
              <a:gd name="connsiteX51" fmla="*/ 167640 w 2331720"/>
              <a:gd name="connsiteY51" fmla="*/ 4648200 h 5006768"/>
              <a:gd name="connsiteX52" fmla="*/ 60960 w 2331720"/>
              <a:gd name="connsiteY52" fmla="*/ 4800600 h 5006768"/>
              <a:gd name="connsiteX53" fmla="*/ 45720 w 2331720"/>
              <a:gd name="connsiteY53" fmla="*/ 4846320 h 5006768"/>
              <a:gd name="connsiteX54" fmla="*/ 0 w 2331720"/>
              <a:gd name="connsiteY54" fmla="*/ 4937760 h 5006768"/>
              <a:gd name="connsiteX55" fmla="*/ 0 w 2331720"/>
              <a:gd name="connsiteY55" fmla="*/ 4922520 h 5006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2331720" h="5006768">
                <a:moveTo>
                  <a:pt x="2331720" y="0"/>
                </a:moveTo>
                <a:lnTo>
                  <a:pt x="2331720" y="0"/>
                </a:lnTo>
                <a:cubicBezTo>
                  <a:pt x="2326640" y="45720"/>
                  <a:pt x="2320841" y="91366"/>
                  <a:pt x="2316480" y="137160"/>
                </a:cubicBezTo>
                <a:cubicBezTo>
                  <a:pt x="2310680" y="198056"/>
                  <a:pt x="2325759" y="263997"/>
                  <a:pt x="2301240" y="320040"/>
                </a:cubicBezTo>
                <a:cubicBezTo>
                  <a:pt x="2286557" y="353601"/>
                  <a:pt x="2209800" y="381000"/>
                  <a:pt x="2209800" y="381000"/>
                </a:cubicBezTo>
                <a:cubicBezTo>
                  <a:pt x="2128520" y="502920"/>
                  <a:pt x="2179320" y="452120"/>
                  <a:pt x="2057400" y="533400"/>
                </a:cubicBezTo>
                <a:cubicBezTo>
                  <a:pt x="2042160" y="543560"/>
                  <a:pt x="2029641" y="560288"/>
                  <a:pt x="2011680" y="563880"/>
                </a:cubicBezTo>
                <a:cubicBezTo>
                  <a:pt x="1970785" y="572059"/>
                  <a:pt x="1877187" y="587502"/>
                  <a:pt x="1844040" y="609600"/>
                </a:cubicBezTo>
                <a:cubicBezTo>
                  <a:pt x="1784954" y="648991"/>
                  <a:pt x="1815696" y="634288"/>
                  <a:pt x="1752600" y="655320"/>
                </a:cubicBezTo>
                <a:cubicBezTo>
                  <a:pt x="1742440" y="670560"/>
                  <a:pt x="1736423" y="689598"/>
                  <a:pt x="1722120" y="701040"/>
                </a:cubicBezTo>
                <a:cubicBezTo>
                  <a:pt x="1709576" y="711075"/>
                  <a:pt x="1690768" y="709096"/>
                  <a:pt x="1676400" y="716280"/>
                </a:cubicBezTo>
                <a:cubicBezTo>
                  <a:pt x="1660017" y="724471"/>
                  <a:pt x="1647515" y="739545"/>
                  <a:pt x="1630680" y="746760"/>
                </a:cubicBezTo>
                <a:cubicBezTo>
                  <a:pt x="1504081" y="801017"/>
                  <a:pt x="1635743" y="716290"/>
                  <a:pt x="1508760" y="792480"/>
                </a:cubicBezTo>
                <a:cubicBezTo>
                  <a:pt x="1477348" y="811327"/>
                  <a:pt x="1447800" y="833120"/>
                  <a:pt x="1417320" y="853440"/>
                </a:cubicBezTo>
                <a:lnTo>
                  <a:pt x="1325880" y="914400"/>
                </a:lnTo>
                <a:cubicBezTo>
                  <a:pt x="1310640" y="924560"/>
                  <a:pt x="1297536" y="939088"/>
                  <a:pt x="1280160" y="944880"/>
                </a:cubicBezTo>
                <a:lnTo>
                  <a:pt x="1234440" y="960120"/>
                </a:lnTo>
                <a:cubicBezTo>
                  <a:pt x="1162608" y="1067868"/>
                  <a:pt x="1252756" y="934477"/>
                  <a:pt x="1158240" y="1066800"/>
                </a:cubicBezTo>
                <a:cubicBezTo>
                  <a:pt x="1147594" y="1081705"/>
                  <a:pt x="1135951" y="1096137"/>
                  <a:pt x="1127760" y="1112520"/>
                </a:cubicBezTo>
                <a:cubicBezTo>
                  <a:pt x="1120576" y="1126888"/>
                  <a:pt x="1119704" y="1143872"/>
                  <a:pt x="1112520" y="1158240"/>
                </a:cubicBezTo>
                <a:cubicBezTo>
                  <a:pt x="1104329" y="1174623"/>
                  <a:pt x="1091127" y="1188057"/>
                  <a:pt x="1082040" y="1203960"/>
                </a:cubicBezTo>
                <a:cubicBezTo>
                  <a:pt x="1004697" y="1339309"/>
                  <a:pt x="1095340" y="1199250"/>
                  <a:pt x="1021080" y="1310640"/>
                </a:cubicBezTo>
                <a:cubicBezTo>
                  <a:pt x="1016000" y="1336040"/>
                  <a:pt x="1011459" y="1361554"/>
                  <a:pt x="1005840" y="1386840"/>
                </a:cubicBezTo>
                <a:cubicBezTo>
                  <a:pt x="1001296" y="1407287"/>
                  <a:pt x="993562" y="1427065"/>
                  <a:pt x="990600" y="1447800"/>
                </a:cubicBezTo>
                <a:cubicBezTo>
                  <a:pt x="983380" y="1498340"/>
                  <a:pt x="978873" y="1549268"/>
                  <a:pt x="975360" y="1600200"/>
                </a:cubicBezTo>
                <a:cubicBezTo>
                  <a:pt x="968710" y="1696625"/>
                  <a:pt x="971636" y="1793795"/>
                  <a:pt x="960120" y="1889760"/>
                </a:cubicBezTo>
                <a:lnTo>
                  <a:pt x="914400" y="2026920"/>
                </a:lnTo>
                <a:lnTo>
                  <a:pt x="899160" y="2072640"/>
                </a:lnTo>
                <a:lnTo>
                  <a:pt x="883920" y="2118360"/>
                </a:lnTo>
                <a:cubicBezTo>
                  <a:pt x="878840" y="2159000"/>
                  <a:pt x="875413" y="2199881"/>
                  <a:pt x="868680" y="2240280"/>
                </a:cubicBezTo>
                <a:cubicBezTo>
                  <a:pt x="865237" y="2260940"/>
                  <a:pt x="856038" y="2280456"/>
                  <a:pt x="853440" y="2301240"/>
                </a:cubicBezTo>
                <a:cubicBezTo>
                  <a:pt x="832300" y="2470357"/>
                  <a:pt x="846519" y="2468146"/>
                  <a:pt x="822960" y="2621280"/>
                </a:cubicBezTo>
                <a:cubicBezTo>
                  <a:pt x="819775" y="2641982"/>
                  <a:pt x="812264" y="2661793"/>
                  <a:pt x="807720" y="2682240"/>
                </a:cubicBezTo>
                <a:cubicBezTo>
                  <a:pt x="795290" y="2738175"/>
                  <a:pt x="793169" y="2766304"/>
                  <a:pt x="777240" y="2819400"/>
                </a:cubicBezTo>
                <a:cubicBezTo>
                  <a:pt x="768008" y="2850174"/>
                  <a:pt x="746760" y="2910840"/>
                  <a:pt x="746760" y="2910840"/>
                </a:cubicBezTo>
                <a:cubicBezTo>
                  <a:pt x="741680" y="2956560"/>
                  <a:pt x="738515" y="3002534"/>
                  <a:pt x="731520" y="3048000"/>
                </a:cubicBezTo>
                <a:cubicBezTo>
                  <a:pt x="728335" y="3068702"/>
                  <a:pt x="719465" y="3088258"/>
                  <a:pt x="716280" y="3108960"/>
                </a:cubicBezTo>
                <a:cubicBezTo>
                  <a:pt x="684072" y="3318312"/>
                  <a:pt x="724960" y="3174360"/>
                  <a:pt x="670560" y="3337560"/>
                </a:cubicBezTo>
                <a:cubicBezTo>
                  <a:pt x="614980" y="3504301"/>
                  <a:pt x="703622" y="3251741"/>
                  <a:pt x="624840" y="3429000"/>
                </a:cubicBezTo>
                <a:cubicBezTo>
                  <a:pt x="611791" y="3458360"/>
                  <a:pt x="594360" y="3520440"/>
                  <a:pt x="594360" y="3520440"/>
                </a:cubicBezTo>
                <a:cubicBezTo>
                  <a:pt x="590466" y="3563270"/>
                  <a:pt x="593199" y="3675162"/>
                  <a:pt x="563880" y="3733800"/>
                </a:cubicBezTo>
                <a:cubicBezTo>
                  <a:pt x="555689" y="3750183"/>
                  <a:pt x="543560" y="3764280"/>
                  <a:pt x="533400" y="3779520"/>
                </a:cubicBezTo>
                <a:cubicBezTo>
                  <a:pt x="521503" y="3827108"/>
                  <a:pt x="502174" y="3907302"/>
                  <a:pt x="487680" y="3947160"/>
                </a:cubicBezTo>
                <a:cubicBezTo>
                  <a:pt x="479916" y="3968511"/>
                  <a:pt x="465637" y="3987026"/>
                  <a:pt x="457200" y="4008120"/>
                </a:cubicBezTo>
                <a:cubicBezTo>
                  <a:pt x="407473" y="4132438"/>
                  <a:pt x="457778" y="4068502"/>
                  <a:pt x="381000" y="4145280"/>
                </a:cubicBezTo>
                <a:cubicBezTo>
                  <a:pt x="370840" y="4175760"/>
                  <a:pt x="358312" y="4205551"/>
                  <a:pt x="350520" y="4236720"/>
                </a:cubicBezTo>
                <a:cubicBezTo>
                  <a:pt x="335280" y="4297680"/>
                  <a:pt x="324671" y="4359988"/>
                  <a:pt x="304800" y="4419600"/>
                </a:cubicBezTo>
                <a:cubicBezTo>
                  <a:pt x="299720" y="4434840"/>
                  <a:pt x="298471" y="4451954"/>
                  <a:pt x="289560" y="4465320"/>
                </a:cubicBezTo>
                <a:cubicBezTo>
                  <a:pt x="277605" y="4483253"/>
                  <a:pt x="259080" y="4495800"/>
                  <a:pt x="243840" y="4511040"/>
                </a:cubicBezTo>
                <a:cubicBezTo>
                  <a:pt x="238760" y="4526280"/>
                  <a:pt x="233013" y="4541314"/>
                  <a:pt x="228600" y="4556760"/>
                </a:cubicBezTo>
                <a:cubicBezTo>
                  <a:pt x="222846" y="4576899"/>
                  <a:pt x="224978" y="4600292"/>
                  <a:pt x="213360" y="4617720"/>
                </a:cubicBezTo>
                <a:cubicBezTo>
                  <a:pt x="203200" y="4632960"/>
                  <a:pt x="182880" y="4638040"/>
                  <a:pt x="167640" y="4648200"/>
                </a:cubicBezTo>
                <a:cubicBezTo>
                  <a:pt x="92591" y="4760774"/>
                  <a:pt x="128659" y="4710334"/>
                  <a:pt x="60960" y="4800600"/>
                </a:cubicBezTo>
                <a:cubicBezTo>
                  <a:pt x="55880" y="4815840"/>
                  <a:pt x="49947" y="4830822"/>
                  <a:pt x="45720" y="4846320"/>
                </a:cubicBezTo>
                <a:cubicBezTo>
                  <a:pt x="10530" y="4975350"/>
                  <a:pt x="34504" y="5006768"/>
                  <a:pt x="0" y="4937760"/>
                </a:cubicBezTo>
                <a:lnTo>
                  <a:pt x="0" y="4922520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VE"/>
          </a:p>
        </p:txBody>
      </p:sp>
      <p:sp>
        <p:nvSpPr>
          <p:cNvPr id="10" name="Freeform 9"/>
          <p:cNvSpPr/>
          <p:nvPr/>
        </p:nvSpPr>
        <p:spPr>
          <a:xfrm>
            <a:off x="4144963" y="1920875"/>
            <a:ext cx="3216275" cy="4572000"/>
          </a:xfrm>
          <a:custGeom>
            <a:avLst/>
            <a:gdLst>
              <a:gd name="connsiteX0" fmla="*/ 3215640 w 3215640"/>
              <a:gd name="connsiteY0" fmla="*/ 0 h 4572000"/>
              <a:gd name="connsiteX1" fmla="*/ 3215640 w 3215640"/>
              <a:gd name="connsiteY1" fmla="*/ 0 h 4572000"/>
              <a:gd name="connsiteX2" fmla="*/ 3200400 w 3215640"/>
              <a:gd name="connsiteY2" fmla="*/ 243840 h 4572000"/>
              <a:gd name="connsiteX3" fmla="*/ 3154680 w 3215640"/>
              <a:gd name="connsiteY3" fmla="*/ 411480 h 4572000"/>
              <a:gd name="connsiteX4" fmla="*/ 3139440 w 3215640"/>
              <a:gd name="connsiteY4" fmla="*/ 472440 h 4572000"/>
              <a:gd name="connsiteX5" fmla="*/ 3108960 w 3215640"/>
              <a:gd name="connsiteY5" fmla="*/ 563880 h 4572000"/>
              <a:gd name="connsiteX6" fmla="*/ 3093720 w 3215640"/>
              <a:gd name="connsiteY6" fmla="*/ 609600 h 4572000"/>
              <a:gd name="connsiteX7" fmla="*/ 3017520 w 3215640"/>
              <a:gd name="connsiteY7" fmla="*/ 685800 h 4572000"/>
              <a:gd name="connsiteX8" fmla="*/ 2941320 w 3215640"/>
              <a:gd name="connsiteY8" fmla="*/ 777240 h 4572000"/>
              <a:gd name="connsiteX9" fmla="*/ 2895600 w 3215640"/>
              <a:gd name="connsiteY9" fmla="*/ 899160 h 4572000"/>
              <a:gd name="connsiteX10" fmla="*/ 2804160 w 3215640"/>
              <a:gd name="connsiteY10" fmla="*/ 975360 h 4572000"/>
              <a:gd name="connsiteX11" fmla="*/ 2636520 w 3215640"/>
              <a:gd name="connsiteY11" fmla="*/ 944880 h 4572000"/>
              <a:gd name="connsiteX12" fmla="*/ 2346960 w 3215640"/>
              <a:gd name="connsiteY12" fmla="*/ 929640 h 4572000"/>
              <a:gd name="connsiteX13" fmla="*/ 2164080 w 3215640"/>
              <a:gd name="connsiteY13" fmla="*/ 914400 h 4572000"/>
              <a:gd name="connsiteX14" fmla="*/ 2072640 w 3215640"/>
              <a:gd name="connsiteY14" fmla="*/ 883920 h 4572000"/>
              <a:gd name="connsiteX15" fmla="*/ 2026920 w 3215640"/>
              <a:gd name="connsiteY15" fmla="*/ 853440 h 4572000"/>
              <a:gd name="connsiteX16" fmla="*/ 1828800 w 3215640"/>
              <a:gd name="connsiteY16" fmla="*/ 822960 h 4572000"/>
              <a:gd name="connsiteX17" fmla="*/ 1645920 w 3215640"/>
              <a:gd name="connsiteY17" fmla="*/ 822960 h 4572000"/>
              <a:gd name="connsiteX18" fmla="*/ 1584960 w 3215640"/>
              <a:gd name="connsiteY18" fmla="*/ 792480 h 4572000"/>
              <a:gd name="connsiteX19" fmla="*/ 1463040 w 3215640"/>
              <a:gd name="connsiteY19" fmla="*/ 777240 h 4572000"/>
              <a:gd name="connsiteX20" fmla="*/ 1402080 w 3215640"/>
              <a:gd name="connsiteY20" fmla="*/ 762000 h 4572000"/>
              <a:gd name="connsiteX21" fmla="*/ 1036320 w 3215640"/>
              <a:gd name="connsiteY21" fmla="*/ 746760 h 4572000"/>
              <a:gd name="connsiteX22" fmla="*/ 838200 w 3215640"/>
              <a:gd name="connsiteY22" fmla="*/ 746760 h 4572000"/>
              <a:gd name="connsiteX23" fmla="*/ 807720 w 3215640"/>
              <a:gd name="connsiteY23" fmla="*/ 792480 h 4572000"/>
              <a:gd name="connsiteX24" fmla="*/ 762000 w 3215640"/>
              <a:gd name="connsiteY24" fmla="*/ 807720 h 4572000"/>
              <a:gd name="connsiteX25" fmla="*/ 670560 w 3215640"/>
              <a:gd name="connsiteY25" fmla="*/ 883920 h 4572000"/>
              <a:gd name="connsiteX26" fmla="*/ 701040 w 3215640"/>
              <a:gd name="connsiteY26" fmla="*/ 990600 h 4572000"/>
              <a:gd name="connsiteX27" fmla="*/ 716280 w 3215640"/>
              <a:gd name="connsiteY27" fmla="*/ 1051560 h 4572000"/>
              <a:gd name="connsiteX28" fmla="*/ 746760 w 3215640"/>
              <a:gd name="connsiteY28" fmla="*/ 1112520 h 4572000"/>
              <a:gd name="connsiteX29" fmla="*/ 716280 w 3215640"/>
              <a:gd name="connsiteY29" fmla="*/ 1706880 h 4572000"/>
              <a:gd name="connsiteX30" fmla="*/ 685800 w 3215640"/>
              <a:gd name="connsiteY30" fmla="*/ 1828800 h 4572000"/>
              <a:gd name="connsiteX31" fmla="*/ 655320 w 3215640"/>
              <a:gd name="connsiteY31" fmla="*/ 1920240 h 4572000"/>
              <a:gd name="connsiteX32" fmla="*/ 640080 w 3215640"/>
              <a:gd name="connsiteY32" fmla="*/ 1965960 h 4572000"/>
              <a:gd name="connsiteX33" fmla="*/ 624840 w 3215640"/>
              <a:gd name="connsiteY33" fmla="*/ 2026920 h 4572000"/>
              <a:gd name="connsiteX34" fmla="*/ 594360 w 3215640"/>
              <a:gd name="connsiteY34" fmla="*/ 2118360 h 4572000"/>
              <a:gd name="connsiteX35" fmla="*/ 548640 w 3215640"/>
              <a:gd name="connsiteY35" fmla="*/ 2316480 h 4572000"/>
              <a:gd name="connsiteX36" fmla="*/ 502920 w 3215640"/>
              <a:gd name="connsiteY36" fmla="*/ 2484120 h 4572000"/>
              <a:gd name="connsiteX37" fmla="*/ 472440 w 3215640"/>
              <a:gd name="connsiteY37" fmla="*/ 2819400 h 4572000"/>
              <a:gd name="connsiteX38" fmla="*/ 457200 w 3215640"/>
              <a:gd name="connsiteY38" fmla="*/ 2865120 h 4572000"/>
              <a:gd name="connsiteX39" fmla="*/ 411480 w 3215640"/>
              <a:gd name="connsiteY39" fmla="*/ 3017520 h 4572000"/>
              <a:gd name="connsiteX40" fmla="*/ 396240 w 3215640"/>
              <a:gd name="connsiteY40" fmla="*/ 3063240 h 4572000"/>
              <a:gd name="connsiteX41" fmla="*/ 365760 w 3215640"/>
              <a:gd name="connsiteY41" fmla="*/ 3215640 h 4572000"/>
              <a:gd name="connsiteX42" fmla="*/ 350520 w 3215640"/>
              <a:gd name="connsiteY42" fmla="*/ 3398520 h 4572000"/>
              <a:gd name="connsiteX43" fmla="*/ 320040 w 3215640"/>
              <a:gd name="connsiteY43" fmla="*/ 3489960 h 4572000"/>
              <a:gd name="connsiteX44" fmla="*/ 274320 w 3215640"/>
              <a:gd name="connsiteY44" fmla="*/ 3611880 h 4572000"/>
              <a:gd name="connsiteX45" fmla="*/ 198120 w 3215640"/>
              <a:gd name="connsiteY45" fmla="*/ 3962400 h 4572000"/>
              <a:gd name="connsiteX46" fmla="*/ 167640 w 3215640"/>
              <a:gd name="connsiteY46" fmla="*/ 4053840 h 4572000"/>
              <a:gd name="connsiteX47" fmla="*/ 152400 w 3215640"/>
              <a:gd name="connsiteY47" fmla="*/ 4099560 h 4572000"/>
              <a:gd name="connsiteX48" fmla="*/ 121920 w 3215640"/>
              <a:gd name="connsiteY48" fmla="*/ 4297680 h 4572000"/>
              <a:gd name="connsiteX49" fmla="*/ 91440 w 3215640"/>
              <a:gd name="connsiteY49" fmla="*/ 4358640 h 4572000"/>
              <a:gd name="connsiteX50" fmla="*/ 60960 w 3215640"/>
              <a:gd name="connsiteY50" fmla="*/ 4450080 h 4572000"/>
              <a:gd name="connsiteX51" fmla="*/ 60960 w 3215640"/>
              <a:gd name="connsiteY51" fmla="*/ 4450080 h 4572000"/>
              <a:gd name="connsiteX52" fmla="*/ 30480 w 3215640"/>
              <a:gd name="connsiteY52" fmla="*/ 4556760 h 4572000"/>
              <a:gd name="connsiteX53" fmla="*/ 0 w 3215640"/>
              <a:gd name="connsiteY53" fmla="*/ 4572000 h 4572000"/>
              <a:gd name="connsiteX54" fmla="*/ 15240 w 3215640"/>
              <a:gd name="connsiteY54" fmla="*/ 454152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215640" h="4572000">
                <a:moveTo>
                  <a:pt x="3215640" y="0"/>
                </a:moveTo>
                <a:lnTo>
                  <a:pt x="3215640" y="0"/>
                </a:lnTo>
                <a:cubicBezTo>
                  <a:pt x="3210560" y="81280"/>
                  <a:pt x="3210501" y="163030"/>
                  <a:pt x="3200400" y="243840"/>
                </a:cubicBezTo>
                <a:cubicBezTo>
                  <a:pt x="3188327" y="340428"/>
                  <a:pt x="3174614" y="341710"/>
                  <a:pt x="3154680" y="411480"/>
                </a:cubicBezTo>
                <a:cubicBezTo>
                  <a:pt x="3148926" y="431619"/>
                  <a:pt x="3145459" y="452378"/>
                  <a:pt x="3139440" y="472440"/>
                </a:cubicBezTo>
                <a:cubicBezTo>
                  <a:pt x="3130208" y="503214"/>
                  <a:pt x="3119120" y="533400"/>
                  <a:pt x="3108960" y="563880"/>
                </a:cubicBezTo>
                <a:cubicBezTo>
                  <a:pt x="3103880" y="579120"/>
                  <a:pt x="3102631" y="596234"/>
                  <a:pt x="3093720" y="609600"/>
                </a:cubicBezTo>
                <a:cubicBezTo>
                  <a:pt x="3037840" y="693420"/>
                  <a:pt x="3093720" y="622300"/>
                  <a:pt x="3017520" y="685800"/>
                </a:cubicBezTo>
                <a:cubicBezTo>
                  <a:pt x="2973516" y="722470"/>
                  <a:pt x="2971290" y="732285"/>
                  <a:pt x="2941320" y="777240"/>
                </a:cubicBezTo>
                <a:cubicBezTo>
                  <a:pt x="2929048" y="826329"/>
                  <a:pt x="2926252" y="856248"/>
                  <a:pt x="2895600" y="899160"/>
                </a:cubicBezTo>
                <a:cubicBezTo>
                  <a:pt x="2868931" y="936496"/>
                  <a:pt x="2840616" y="951056"/>
                  <a:pt x="2804160" y="975360"/>
                </a:cubicBezTo>
                <a:cubicBezTo>
                  <a:pt x="2768488" y="968226"/>
                  <a:pt x="2669017" y="947480"/>
                  <a:pt x="2636520" y="944880"/>
                </a:cubicBezTo>
                <a:cubicBezTo>
                  <a:pt x="2540174" y="937172"/>
                  <a:pt x="2443413" y="935863"/>
                  <a:pt x="2346960" y="929640"/>
                </a:cubicBezTo>
                <a:cubicBezTo>
                  <a:pt x="2285916" y="925702"/>
                  <a:pt x="2225040" y="919480"/>
                  <a:pt x="2164080" y="914400"/>
                </a:cubicBezTo>
                <a:cubicBezTo>
                  <a:pt x="2133600" y="904240"/>
                  <a:pt x="2099373" y="901742"/>
                  <a:pt x="2072640" y="883920"/>
                </a:cubicBezTo>
                <a:cubicBezTo>
                  <a:pt x="2057400" y="873760"/>
                  <a:pt x="2043755" y="860655"/>
                  <a:pt x="2026920" y="853440"/>
                </a:cubicBezTo>
                <a:cubicBezTo>
                  <a:pt x="1980725" y="833642"/>
                  <a:pt x="1856335" y="826019"/>
                  <a:pt x="1828800" y="822960"/>
                </a:cubicBezTo>
                <a:cubicBezTo>
                  <a:pt x="1746352" y="843572"/>
                  <a:pt x="1752948" y="849717"/>
                  <a:pt x="1645920" y="822960"/>
                </a:cubicBezTo>
                <a:cubicBezTo>
                  <a:pt x="1623880" y="817450"/>
                  <a:pt x="1607000" y="797990"/>
                  <a:pt x="1584960" y="792480"/>
                </a:cubicBezTo>
                <a:cubicBezTo>
                  <a:pt x="1545227" y="782547"/>
                  <a:pt x="1503439" y="783973"/>
                  <a:pt x="1463040" y="777240"/>
                </a:cubicBezTo>
                <a:cubicBezTo>
                  <a:pt x="1442380" y="773797"/>
                  <a:pt x="1422972" y="763492"/>
                  <a:pt x="1402080" y="762000"/>
                </a:cubicBezTo>
                <a:cubicBezTo>
                  <a:pt x="1280364" y="753306"/>
                  <a:pt x="1158240" y="751840"/>
                  <a:pt x="1036320" y="746760"/>
                </a:cubicBezTo>
                <a:cubicBezTo>
                  <a:pt x="960711" y="721557"/>
                  <a:pt x="947650" y="710277"/>
                  <a:pt x="838200" y="746760"/>
                </a:cubicBezTo>
                <a:cubicBezTo>
                  <a:pt x="820824" y="752552"/>
                  <a:pt x="822023" y="781038"/>
                  <a:pt x="807720" y="792480"/>
                </a:cubicBezTo>
                <a:cubicBezTo>
                  <a:pt x="795176" y="802515"/>
                  <a:pt x="776368" y="800536"/>
                  <a:pt x="762000" y="807720"/>
                </a:cubicBezTo>
                <a:cubicBezTo>
                  <a:pt x="719565" y="828938"/>
                  <a:pt x="704265" y="850215"/>
                  <a:pt x="670560" y="883920"/>
                </a:cubicBezTo>
                <a:cubicBezTo>
                  <a:pt x="680720" y="919480"/>
                  <a:pt x="691309" y="954920"/>
                  <a:pt x="701040" y="990600"/>
                </a:cubicBezTo>
                <a:cubicBezTo>
                  <a:pt x="706551" y="1010807"/>
                  <a:pt x="708926" y="1031948"/>
                  <a:pt x="716280" y="1051560"/>
                </a:cubicBezTo>
                <a:cubicBezTo>
                  <a:pt x="724257" y="1072832"/>
                  <a:pt x="736600" y="1092200"/>
                  <a:pt x="746760" y="1112520"/>
                </a:cubicBezTo>
                <a:cubicBezTo>
                  <a:pt x="741519" y="1285467"/>
                  <a:pt x="757078" y="1516490"/>
                  <a:pt x="716280" y="1706880"/>
                </a:cubicBezTo>
                <a:cubicBezTo>
                  <a:pt x="707503" y="1747841"/>
                  <a:pt x="699047" y="1789059"/>
                  <a:pt x="685800" y="1828800"/>
                </a:cubicBezTo>
                <a:lnTo>
                  <a:pt x="655320" y="1920240"/>
                </a:lnTo>
                <a:cubicBezTo>
                  <a:pt x="650240" y="1935480"/>
                  <a:pt x="643976" y="1950375"/>
                  <a:pt x="640080" y="1965960"/>
                </a:cubicBezTo>
                <a:cubicBezTo>
                  <a:pt x="635000" y="1986280"/>
                  <a:pt x="630859" y="2006858"/>
                  <a:pt x="624840" y="2026920"/>
                </a:cubicBezTo>
                <a:cubicBezTo>
                  <a:pt x="615608" y="2057694"/>
                  <a:pt x="600661" y="2086855"/>
                  <a:pt x="594360" y="2118360"/>
                </a:cubicBezTo>
                <a:cubicBezTo>
                  <a:pt x="582271" y="2178807"/>
                  <a:pt x="567021" y="2261336"/>
                  <a:pt x="548640" y="2316480"/>
                </a:cubicBezTo>
                <a:cubicBezTo>
                  <a:pt x="509969" y="2432494"/>
                  <a:pt x="524461" y="2376415"/>
                  <a:pt x="502920" y="2484120"/>
                </a:cubicBezTo>
                <a:cubicBezTo>
                  <a:pt x="496363" y="2582475"/>
                  <a:pt x="493272" y="2715239"/>
                  <a:pt x="472440" y="2819400"/>
                </a:cubicBezTo>
                <a:cubicBezTo>
                  <a:pt x="469290" y="2835152"/>
                  <a:pt x="461613" y="2849674"/>
                  <a:pt x="457200" y="2865120"/>
                </a:cubicBezTo>
                <a:cubicBezTo>
                  <a:pt x="411135" y="3026347"/>
                  <a:pt x="483914" y="2800219"/>
                  <a:pt x="411480" y="3017520"/>
                </a:cubicBezTo>
                <a:cubicBezTo>
                  <a:pt x="406400" y="3032760"/>
                  <a:pt x="398881" y="3047394"/>
                  <a:pt x="396240" y="3063240"/>
                </a:cubicBezTo>
                <a:cubicBezTo>
                  <a:pt x="377557" y="3175340"/>
                  <a:pt x="388494" y="3124702"/>
                  <a:pt x="365760" y="3215640"/>
                </a:cubicBezTo>
                <a:cubicBezTo>
                  <a:pt x="360680" y="3276600"/>
                  <a:pt x="360576" y="3338181"/>
                  <a:pt x="350520" y="3398520"/>
                </a:cubicBezTo>
                <a:cubicBezTo>
                  <a:pt x="345238" y="3430212"/>
                  <a:pt x="327832" y="3458791"/>
                  <a:pt x="320040" y="3489960"/>
                </a:cubicBezTo>
                <a:cubicBezTo>
                  <a:pt x="299290" y="3572960"/>
                  <a:pt x="314167" y="3532186"/>
                  <a:pt x="274320" y="3611880"/>
                </a:cubicBezTo>
                <a:cubicBezTo>
                  <a:pt x="254869" y="3767487"/>
                  <a:pt x="258906" y="3780042"/>
                  <a:pt x="198120" y="3962400"/>
                </a:cubicBezTo>
                <a:lnTo>
                  <a:pt x="167640" y="4053840"/>
                </a:lnTo>
                <a:lnTo>
                  <a:pt x="152400" y="4099560"/>
                </a:lnTo>
                <a:cubicBezTo>
                  <a:pt x="150667" y="4111690"/>
                  <a:pt x="127687" y="4278457"/>
                  <a:pt x="121920" y="4297680"/>
                </a:cubicBezTo>
                <a:cubicBezTo>
                  <a:pt x="115392" y="4319440"/>
                  <a:pt x="99877" y="4337546"/>
                  <a:pt x="91440" y="4358640"/>
                </a:cubicBezTo>
                <a:cubicBezTo>
                  <a:pt x="79508" y="4388471"/>
                  <a:pt x="71120" y="4419600"/>
                  <a:pt x="60960" y="4450080"/>
                </a:cubicBezTo>
                <a:lnTo>
                  <a:pt x="60960" y="4450080"/>
                </a:lnTo>
                <a:cubicBezTo>
                  <a:pt x="59640" y="4455358"/>
                  <a:pt x="38679" y="4545828"/>
                  <a:pt x="30480" y="4556760"/>
                </a:cubicBezTo>
                <a:cubicBezTo>
                  <a:pt x="23664" y="4565847"/>
                  <a:pt x="10160" y="4566920"/>
                  <a:pt x="0" y="4572000"/>
                </a:cubicBezTo>
                <a:lnTo>
                  <a:pt x="15240" y="4541520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VE"/>
          </a:p>
        </p:txBody>
      </p:sp>
      <p:sp>
        <p:nvSpPr>
          <p:cNvPr id="11" name="Freeform 10"/>
          <p:cNvSpPr/>
          <p:nvPr/>
        </p:nvSpPr>
        <p:spPr>
          <a:xfrm>
            <a:off x="2773363" y="1874838"/>
            <a:ext cx="1449387" cy="4633912"/>
          </a:xfrm>
          <a:custGeom>
            <a:avLst/>
            <a:gdLst>
              <a:gd name="connsiteX0" fmla="*/ 1447800 w 1448281"/>
              <a:gd name="connsiteY0" fmla="*/ 0 h 4634774"/>
              <a:gd name="connsiteX1" fmla="*/ 1447800 w 1448281"/>
              <a:gd name="connsiteY1" fmla="*/ 0 h 4634774"/>
              <a:gd name="connsiteX2" fmla="*/ 1432560 w 1448281"/>
              <a:gd name="connsiteY2" fmla="*/ 137160 h 4634774"/>
              <a:gd name="connsiteX3" fmla="*/ 1386840 w 1448281"/>
              <a:gd name="connsiteY3" fmla="*/ 167640 h 4634774"/>
              <a:gd name="connsiteX4" fmla="*/ 1371600 w 1448281"/>
              <a:gd name="connsiteY4" fmla="*/ 213360 h 4634774"/>
              <a:gd name="connsiteX5" fmla="*/ 1280160 w 1448281"/>
              <a:gd name="connsiteY5" fmla="*/ 274320 h 4634774"/>
              <a:gd name="connsiteX6" fmla="*/ 1234440 w 1448281"/>
              <a:gd name="connsiteY6" fmla="*/ 304800 h 4634774"/>
              <a:gd name="connsiteX7" fmla="*/ 1219200 w 1448281"/>
              <a:gd name="connsiteY7" fmla="*/ 350520 h 4634774"/>
              <a:gd name="connsiteX8" fmla="*/ 1203960 w 1448281"/>
              <a:gd name="connsiteY8" fmla="*/ 518160 h 4634774"/>
              <a:gd name="connsiteX9" fmla="*/ 1173480 w 1448281"/>
              <a:gd name="connsiteY9" fmla="*/ 563880 h 4634774"/>
              <a:gd name="connsiteX10" fmla="*/ 1082040 w 1448281"/>
              <a:gd name="connsiteY10" fmla="*/ 609600 h 4634774"/>
              <a:gd name="connsiteX11" fmla="*/ 1021080 w 1448281"/>
              <a:gd name="connsiteY11" fmla="*/ 685800 h 4634774"/>
              <a:gd name="connsiteX12" fmla="*/ 944880 w 1448281"/>
              <a:gd name="connsiteY12" fmla="*/ 762000 h 4634774"/>
              <a:gd name="connsiteX13" fmla="*/ 914400 w 1448281"/>
              <a:gd name="connsiteY13" fmla="*/ 807720 h 4634774"/>
              <a:gd name="connsiteX14" fmla="*/ 868680 w 1448281"/>
              <a:gd name="connsiteY14" fmla="*/ 838200 h 4634774"/>
              <a:gd name="connsiteX15" fmla="*/ 807720 w 1448281"/>
              <a:gd name="connsiteY15" fmla="*/ 899160 h 4634774"/>
              <a:gd name="connsiteX16" fmla="*/ 822960 w 1448281"/>
              <a:gd name="connsiteY16" fmla="*/ 944880 h 4634774"/>
              <a:gd name="connsiteX17" fmla="*/ 777240 w 1448281"/>
              <a:gd name="connsiteY17" fmla="*/ 960120 h 4634774"/>
              <a:gd name="connsiteX18" fmla="*/ 731520 w 1448281"/>
              <a:gd name="connsiteY18" fmla="*/ 990600 h 4634774"/>
              <a:gd name="connsiteX19" fmla="*/ 624840 w 1448281"/>
              <a:gd name="connsiteY19" fmla="*/ 1021080 h 4634774"/>
              <a:gd name="connsiteX20" fmla="*/ 579120 w 1448281"/>
              <a:gd name="connsiteY20" fmla="*/ 1036320 h 4634774"/>
              <a:gd name="connsiteX21" fmla="*/ 472440 w 1448281"/>
              <a:gd name="connsiteY21" fmla="*/ 1066800 h 4634774"/>
              <a:gd name="connsiteX22" fmla="*/ 381000 w 1448281"/>
              <a:gd name="connsiteY22" fmla="*/ 1143000 h 4634774"/>
              <a:gd name="connsiteX23" fmla="*/ 289560 w 1448281"/>
              <a:gd name="connsiteY23" fmla="*/ 1203960 h 4634774"/>
              <a:gd name="connsiteX24" fmla="*/ 228600 w 1448281"/>
              <a:gd name="connsiteY24" fmla="*/ 1371600 h 4634774"/>
              <a:gd name="connsiteX25" fmla="*/ 182880 w 1448281"/>
              <a:gd name="connsiteY25" fmla="*/ 1508760 h 4634774"/>
              <a:gd name="connsiteX26" fmla="*/ 106680 w 1448281"/>
              <a:gd name="connsiteY26" fmla="*/ 1645920 h 4634774"/>
              <a:gd name="connsiteX27" fmla="*/ 60960 w 1448281"/>
              <a:gd name="connsiteY27" fmla="*/ 1661160 h 4634774"/>
              <a:gd name="connsiteX28" fmla="*/ 15240 w 1448281"/>
              <a:gd name="connsiteY28" fmla="*/ 1706880 h 4634774"/>
              <a:gd name="connsiteX29" fmla="*/ 0 w 1448281"/>
              <a:gd name="connsiteY29" fmla="*/ 1752600 h 4634774"/>
              <a:gd name="connsiteX30" fmla="*/ 15240 w 1448281"/>
              <a:gd name="connsiteY30" fmla="*/ 2133600 h 4634774"/>
              <a:gd name="connsiteX31" fmla="*/ 60960 w 1448281"/>
              <a:gd name="connsiteY31" fmla="*/ 2301240 h 4634774"/>
              <a:gd name="connsiteX32" fmla="*/ 76200 w 1448281"/>
              <a:gd name="connsiteY32" fmla="*/ 2362200 h 4634774"/>
              <a:gd name="connsiteX33" fmla="*/ 45720 w 1448281"/>
              <a:gd name="connsiteY33" fmla="*/ 2529840 h 4634774"/>
              <a:gd name="connsiteX34" fmla="*/ 76200 w 1448281"/>
              <a:gd name="connsiteY34" fmla="*/ 2773680 h 4634774"/>
              <a:gd name="connsiteX35" fmla="*/ 152400 w 1448281"/>
              <a:gd name="connsiteY35" fmla="*/ 2804160 h 4634774"/>
              <a:gd name="connsiteX36" fmla="*/ 243840 w 1448281"/>
              <a:gd name="connsiteY36" fmla="*/ 2849880 h 4634774"/>
              <a:gd name="connsiteX37" fmla="*/ 274320 w 1448281"/>
              <a:gd name="connsiteY37" fmla="*/ 3139440 h 4634774"/>
              <a:gd name="connsiteX38" fmla="*/ 289560 w 1448281"/>
              <a:gd name="connsiteY38" fmla="*/ 3200400 h 4634774"/>
              <a:gd name="connsiteX39" fmla="*/ 304800 w 1448281"/>
              <a:gd name="connsiteY39" fmla="*/ 3337560 h 4634774"/>
              <a:gd name="connsiteX40" fmla="*/ 320040 w 1448281"/>
              <a:gd name="connsiteY40" fmla="*/ 3383280 h 4634774"/>
              <a:gd name="connsiteX41" fmla="*/ 350520 w 1448281"/>
              <a:gd name="connsiteY41" fmla="*/ 3505200 h 4634774"/>
              <a:gd name="connsiteX42" fmla="*/ 365760 w 1448281"/>
              <a:gd name="connsiteY42" fmla="*/ 3779520 h 4634774"/>
              <a:gd name="connsiteX43" fmla="*/ 381000 w 1448281"/>
              <a:gd name="connsiteY43" fmla="*/ 3886200 h 4634774"/>
              <a:gd name="connsiteX44" fmla="*/ 426720 w 1448281"/>
              <a:gd name="connsiteY44" fmla="*/ 3962400 h 4634774"/>
              <a:gd name="connsiteX45" fmla="*/ 502920 w 1448281"/>
              <a:gd name="connsiteY45" fmla="*/ 4084320 h 4634774"/>
              <a:gd name="connsiteX46" fmla="*/ 533400 w 1448281"/>
              <a:gd name="connsiteY46" fmla="*/ 4130040 h 4634774"/>
              <a:gd name="connsiteX47" fmla="*/ 563880 w 1448281"/>
              <a:gd name="connsiteY47" fmla="*/ 4191000 h 4634774"/>
              <a:gd name="connsiteX48" fmla="*/ 609600 w 1448281"/>
              <a:gd name="connsiteY48" fmla="*/ 4206240 h 4634774"/>
              <a:gd name="connsiteX49" fmla="*/ 655320 w 1448281"/>
              <a:gd name="connsiteY49" fmla="*/ 4251960 h 4634774"/>
              <a:gd name="connsiteX50" fmla="*/ 685800 w 1448281"/>
              <a:gd name="connsiteY50" fmla="*/ 4358640 h 4634774"/>
              <a:gd name="connsiteX51" fmla="*/ 731520 w 1448281"/>
              <a:gd name="connsiteY51" fmla="*/ 4404360 h 4634774"/>
              <a:gd name="connsiteX52" fmla="*/ 792480 w 1448281"/>
              <a:gd name="connsiteY52" fmla="*/ 4480560 h 4634774"/>
              <a:gd name="connsiteX53" fmla="*/ 807720 w 1448281"/>
              <a:gd name="connsiteY53" fmla="*/ 4526280 h 4634774"/>
              <a:gd name="connsiteX54" fmla="*/ 838200 w 1448281"/>
              <a:gd name="connsiteY54" fmla="*/ 4572000 h 4634774"/>
              <a:gd name="connsiteX55" fmla="*/ 883920 w 1448281"/>
              <a:gd name="connsiteY55" fmla="*/ 4632960 h 4634774"/>
              <a:gd name="connsiteX56" fmla="*/ 883920 w 1448281"/>
              <a:gd name="connsiteY56" fmla="*/ 4632960 h 4634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1448281" h="4634774">
                <a:moveTo>
                  <a:pt x="1447800" y="0"/>
                </a:moveTo>
                <a:lnTo>
                  <a:pt x="1447800" y="0"/>
                </a:lnTo>
                <a:cubicBezTo>
                  <a:pt x="1442720" y="45720"/>
                  <a:pt x="1448281" y="93928"/>
                  <a:pt x="1432560" y="137160"/>
                </a:cubicBezTo>
                <a:cubicBezTo>
                  <a:pt x="1426301" y="154373"/>
                  <a:pt x="1398282" y="153337"/>
                  <a:pt x="1386840" y="167640"/>
                </a:cubicBezTo>
                <a:cubicBezTo>
                  <a:pt x="1376805" y="180184"/>
                  <a:pt x="1382959" y="202001"/>
                  <a:pt x="1371600" y="213360"/>
                </a:cubicBezTo>
                <a:cubicBezTo>
                  <a:pt x="1345697" y="239263"/>
                  <a:pt x="1310640" y="254000"/>
                  <a:pt x="1280160" y="274320"/>
                </a:cubicBezTo>
                <a:lnTo>
                  <a:pt x="1234440" y="304800"/>
                </a:lnTo>
                <a:cubicBezTo>
                  <a:pt x="1229360" y="320040"/>
                  <a:pt x="1221472" y="334617"/>
                  <a:pt x="1219200" y="350520"/>
                </a:cubicBezTo>
                <a:cubicBezTo>
                  <a:pt x="1211265" y="406066"/>
                  <a:pt x="1215717" y="463295"/>
                  <a:pt x="1203960" y="518160"/>
                </a:cubicBezTo>
                <a:cubicBezTo>
                  <a:pt x="1200122" y="536070"/>
                  <a:pt x="1186432" y="550928"/>
                  <a:pt x="1173480" y="563880"/>
                </a:cubicBezTo>
                <a:cubicBezTo>
                  <a:pt x="1143937" y="593423"/>
                  <a:pt x="1119225" y="597205"/>
                  <a:pt x="1082040" y="609600"/>
                </a:cubicBezTo>
                <a:cubicBezTo>
                  <a:pt x="1052371" y="698607"/>
                  <a:pt x="1090014" y="616866"/>
                  <a:pt x="1021080" y="685800"/>
                </a:cubicBezTo>
                <a:cubicBezTo>
                  <a:pt x="919480" y="787400"/>
                  <a:pt x="1066800" y="680720"/>
                  <a:pt x="944880" y="762000"/>
                </a:cubicBezTo>
                <a:cubicBezTo>
                  <a:pt x="934720" y="777240"/>
                  <a:pt x="927352" y="794768"/>
                  <a:pt x="914400" y="807720"/>
                </a:cubicBezTo>
                <a:cubicBezTo>
                  <a:pt x="901448" y="820672"/>
                  <a:pt x="880122" y="823897"/>
                  <a:pt x="868680" y="838200"/>
                </a:cubicBezTo>
                <a:cubicBezTo>
                  <a:pt x="809567" y="912091"/>
                  <a:pt x="907473" y="865909"/>
                  <a:pt x="807720" y="899160"/>
                </a:cubicBezTo>
                <a:cubicBezTo>
                  <a:pt x="812800" y="914400"/>
                  <a:pt x="830144" y="930512"/>
                  <a:pt x="822960" y="944880"/>
                </a:cubicBezTo>
                <a:cubicBezTo>
                  <a:pt x="815776" y="959248"/>
                  <a:pt x="791608" y="952936"/>
                  <a:pt x="777240" y="960120"/>
                </a:cubicBezTo>
                <a:cubicBezTo>
                  <a:pt x="760857" y="968311"/>
                  <a:pt x="747903" y="982409"/>
                  <a:pt x="731520" y="990600"/>
                </a:cubicBezTo>
                <a:cubicBezTo>
                  <a:pt x="707160" y="1002780"/>
                  <a:pt x="647627" y="1014569"/>
                  <a:pt x="624840" y="1021080"/>
                </a:cubicBezTo>
                <a:cubicBezTo>
                  <a:pt x="609394" y="1025493"/>
                  <a:pt x="594566" y="1031907"/>
                  <a:pt x="579120" y="1036320"/>
                </a:cubicBezTo>
                <a:cubicBezTo>
                  <a:pt x="556333" y="1042831"/>
                  <a:pt x="496800" y="1054620"/>
                  <a:pt x="472440" y="1066800"/>
                </a:cubicBezTo>
                <a:cubicBezTo>
                  <a:pt x="407090" y="1099475"/>
                  <a:pt x="441669" y="1095813"/>
                  <a:pt x="381000" y="1143000"/>
                </a:cubicBezTo>
                <a:cubicBezTo>
                  <a:pt x="352084" y="1165490"/>
                  <a:pt x="289560" y="1203960"/>
                  <a:pt x="289560" y="1203960"/>
                </a:cubicBezTo>
                <a:cubicBezTo>
                  <a:pt x="225664" y="1299805"/>
                  <a:pt x="286804" y="1196988"/>
                  <a:pt x="228600" y="1371600"/>
                </a:cubicBezTo>
                <a:lnTo>
                  <a:pt x="182880" y="1508760"/>
                </a:lnTo>
                <a:cubicBezTo>
                  <a:pt x="169461" y="1549017"/>
                  <a:pt x="145982" y="1632819"/>
                  <a:pt x="106680" y="1645920"/>
                </a:cubicBezTo>
                <a:lnTo>
                  <a:pt x="60960" y="1661160"/>
                </a:lnTo>
                <a:cubicBezTo>
                  <a:pt x="45720" y="1676400"/>
                  <a:pt x="27195" y="1688947"/>
                  <a:pt x="15240" y="1706880"/>
                </a:cubicBezTo>
                <a:cubicBezTo>
                  <a:pt x="6329" y="1720246"/>
                  <a:pt x="0" y="1736536"/>
                  <a:pt x="0" y="1752600"/>
                </a:cubicBezTo>
                <a:cubicBezTo>
                  <a:pt x="0" y="1879702"/>
                  <a:pt x="7551" y="2006731"/>
                  <a:pt x="15240" y="2133600"/>
                </a:cubicBezTo>
                <a:cubicBezTo>
                  <a:pt x="22828" y="2258810"/>
                  <a:pt x="12199" y="2228099"/>
                  <a:pt x="60960" y="2301240"/>
                </a:cubicBezTo>
                <a:cubicBezTo>
                  <a:pt x="66040" y="2321560"/>
                  <a:pt x="76200" y="2341255"/>
                  <a:pt x="76200" y="2362200"/>
                </a:cubicBezTo>
                <a:cubicBezTo>
                  <a:pt x="76200" y="2448363"/>
                  <a:pt x="67152" y="2465543"/>
                  <a:pt x="45720" y="2529840"/>
                </a:cubicBezTo>
                <a:cubicBezTo>
                  <a:pt x="55880" y="2611120"/>
                  <a:pt x="46511" y="2697337"/>
                  <a:pt x="76200" y="2773680"/>
                </a:cubicBezTo>
                <a:cubicBezTo>
                  <a:pt x="86115" y="2799177"/>
                  <a:pt x="126785" y="2794554"/>
                  <a:pt x="152400" y="2804160"/>
                </a:cubicBezTo>
                <a:cubicBezTo>
                  <a:pt x="224510" y="2831201"/>
                  <a:pt x="174476" y="2803638"/>
                  <a:pt x="243840" y="2849880"/>
                </a:cubicBezTo>
                <a:cubicBezTo>
                  <a:pt x="287579" y="2981098"/>
                  <a:pt x="244156" y="2837802"/>
                  <a:pt x="274320" y="3139440"/>
                </a:cubicBezTo>
                <a:cubicBezTo>
                  <a:pt x="276404" y="3160281"/>
                  <a:pt x="284480" y="3180080"/>
                  <a:pt x="289560" y="3200400"/>
                </a:cubicBezTo>
                <a:cubicBezTo>
                  <a:pt x="294640" y="3246120"/>
                  <a:pt x="297237" y="3292185"/>
                  <a:pt x="304800" y="3337560"/>
                </a:cubicBezTo>
                <a:cubicBezTo>
                  <a:pt x="307441" y="3353406"/>
                  <a:pt x="315813" y="3367782"/>
                  <a:pt x="320040" y="3383280"/>
                </a:cubicBezTo>
                <a:cubicBezTo>
                  <a:pt x="331062" y="3423695"/>
                  <a:pt x="340360" y="3464560"/>
                  <a:pt x="350520" y="3505200"/>
                </a:cubicBezTo>
                <a:cubicBezTo>
                  <a:pt x="355600" y="3596640"/>
                  <a:pt x="358457" y="3688231"/>
                  <a:pt x="365760" y="3779520"/>
                </a:cubicBezTo>
                <a:cubicBezTo>
                  <a:pt x="368625" y="3815327"/>
                  <a:pt x="369641" y="3852122"/>
                  <a:pt x="381000" y="3886200"/>
                </a:cubicBezTo>
                <a:cubicBezTo>
                  <a:pt x="390367" y="3914301"/>
                  <a:pt x="414463" y="3935434"/>
                  <a:pt x="426720" y="3962400"/>
                </a:cubicBezTo>
                <a:cubicBezTo>
                  <a:pt x="481917" y="4083833"/>
                  <a:pt x="419679" y="4028826"/>
                  <a:pt x="502920" y="4084320"/>
                </a:cubicBezTo>
                <a:cubicBezTo>
                  <a:pt x="513080" y="4099560"/>
                  <a:pt x="524313" y="4114137"/>
                  <a:pt x="533400" y="4130040"/>
                </a:cubicBezTo>
                <a:cubicBezTo>
                  <a:pt x="544672" y="4149765"/>
                  <a:pt x="547816" y="4174936"/>
                  <a:pt x="563880" y="4191000"/>
                </a:cubicBezTo>
                <a:cubicBezTo>
                  <a:pt x="575239" y="4202359"/>
                  <a:pt x="594360" y="4201160"/>
                  <a:pt x="609600" y="4206240"/>
                </a:cubicBezTo>
                <a:cubicBezTo>
                  <a:pt x="624840" y="4221480"/>
                  <a:pt x="643365" y="4234027"/>
                  <a:pt x="655320" y="4251960"/>
                </a:cubicBezTo>
                <a:cubicBezTo>
                  <a:pt x="678093" y="4286120"/>
                  <a:pt x="665477" y="4323075"/>
                  <a:pt x="685800" y="4358640"/>
                </a:cubicBezTo>
                <a:cubicBezTo>
                  <a:pt x="696493" y="4377353"/>
                  <a:pt x="716280" y="4389120"/>
                  <a:pt x="731520" y="4404360"/>
                </a:cubicBezTo>
                <a:cubicBezTo>
                  <a:pt x="769826" y="4519278"/>
                  <a:pt x="713698" y="4382083"/>
                  <a:pt x="792480" y="4480560"/>
                </a:cubicBezTo>
                <a:cubicBezTo>
                  <a:pt x="802515" y="4493104"/>
                  <a:pt x="800536" y="4511912"/>
                  <a:pt x="807720" y="4526280"/>
                </a:cubicBezTo>
                <a:cubicBezTo>
                  <a:pt x="815911" y="4542663"/>
                  <a:pt x="830009" y="4555617"/>
                  <a:pt x="838200" y="4572000"/>
                </a:cubicBezTo>
                <a:cubicBezTo>
                  <a:pt x="869587" y="4634774"/>
                  <a:pt x="830194" y="4606097"/>
                  <a:pt x="883920" y="4632960"/>
                </a:cubicBezTo>
                <a:lnTo>
                  <a:pt x="883920" y="4632960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VE"/>
          </a:p>
        </p:txBody>
      </p:sp>
      <p:sp>
        <p:nvSpPr>
          <p:cNvPr id="12" name="TextBox 11"/>
          <p:cNvSpPr txBox="1"/>
          <p:nvPr/>
        </p:nvSpPr>
        <p:spPr>
          <a:xfrm>
            <a:off x="259080" y="224135"/>
            <a:ext cx="484632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  <a:cs typeface="+mn-cs"/>
              </a:rPr>
              <a:t>ASÍ</a:t>
            </a:r>
            <a:r>
              <a:rPr lang="en-US" sz="2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  <a:cs typeface="+mn-cs"/>
              </a:rPr>
              <a:t>  </a:t>
            </a:r>
            <a:r>
              <a:rPr lang="en-US" sz="24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  <a:cs typeface="+mn-cs"/>
              </a:rPr>
              <a:t>ADQUIRÍAN</a:t>
            </a:r>
            <a:r>
              <a:rPr lang="en-US" sz="2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  <a:cs typeface="+mn-cs"/>
              </a:rPr>
              <a:t>  EL  AGUA  DE  </a:t>
            </a:r>
            <a:r>
              <a:rPr lang="en-US" sz="24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  <a:cs typeface="+mn-cs"/>
              </a:rPr>
              <a:t>LLUVIA</a:t>
            </a:r>
            <a:r>
              <a:rPr lang="en-US" sz="2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  <a:cs typeface="+mn-cs"/>
              </a:rPr>
              <a:t>  </a:t>
            </a:r>
            <a:r>
              <a:rPr lang="en-US" sz="24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  <a:cs typeface="+mn-cs"/>
              </a:rPr>
              <a:t>QUE</a:t>
            </a:r>
            <a:r>
              <a:rPr lang="en-US" sz="2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  <a:cs typeface="+mn-cs"/>
              </a:rPr>
              <a:t>  </a:t>
            </a:r>
            <a:r>
              <a:rPr lang="en-US" sz="24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  <a:cs typeface="+mn-cs"/>
              </a:rPr>
              <a:t>CAÍA</a:t>
            </a:r>
            <a:r>
              <a:rPr lang="en-US" sz="2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  <a:cs typeface="+mn-cs"/>
              </a:rPr>
              <a:t>  DE  LAS  </a:t>
            </a:r>
            <a:r>
              <a:rPr lang="en-US" sz="24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  <a:cs typeface="+mn-cs"/>
              </a:rPr>
              <a:t>MONTAÑAS</a:t>
            </a:r>
            <a:r>
              <a:rPr lang="en-US" sz="2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  <a:cs typeface="+mn-cs"/>
              </a:rPr>
              <a:t>  </a:t>
            </a:r>
            <a:endParaRPr lang="es-VE" sz="24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itchFamily="34" charset="0"/>
              <a:cs typeface="+mn-cs"/>
            </a:endParaRPr>
          </a:p>
        </p:txBody>
      </p:sp>
    </p:spTree>
  </p:cSld>
  <p:clrMapOvr>
    <a:masterClrMapping/>
  </p:clrMapOvr>
  <p:transition spd="slow" advClick="0" advTm="1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5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G:\Documents and Settings\Carlos\My Documents\My Pictures\Religion\01 - Judios\01 - Fotos\01 - Israel\Masada Simbolo de Libertad\Mapa de Masada\Masada-Map-from-Brochure-1-902x1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12725"/>
            <a:ext cx="5638800" cy="6400800"/>
          </a:xfrm>
          <a:prstGeom prst="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35475" y="4210050"/>
            <a:ext cx="4479925" cy="2190750"/>
          </a:xfrm>
          <a:prstGeom prst="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2350138" y="5867400"/>
            <a:ext cx="153606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MASADA</a:t>
            </a:r>
            <a:endParaRPr lang="en-U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5867400" y="2960688"/>
            <a:ext cx="32766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VE" sz="1600" b="1">
                <a:latin typeface="Arial Narrow" pitchFamily="34" charset="0"/>
                <a:cs typeface="Times New Roman" pitchFamily="18" charset="0"/>
              </a:rPr>
              <a:t>En  0073  DC.  960  judíos                                          (hombres,  mujeres  y  niños)                                 se  inmolaron  para  no  rendirse                ante  los  soldados romanos. </a:t>
            </a:r>
            <a:endParaRPr lang="es-VE"/>
          </a:p>
        </p:txBody>
      </p:sp>
      <p:pic>
        <p:nvPicPr>
          <p:cNvPr id="11" name="Picture 6" descr="G:\Documents and Settings\Carlos\My Documents\My Pictures\Religion\01 - Judios\01 - Fotos\01 - Israel\Masada Simbolo de Libertad\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48400" y="1066800"/>
            <a:ext cx="2438400" cy="1828800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43D">
            <a:alpha val="9294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124200"/>
            <a:ext cx="91440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¿</a:t>
            </a:r>
            <a:r>
              <a:rPr lang="en-US" sz="3200" dirty="0" err="1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CÓMO</a:t>
            </a:r>
            <a:r>
              <a:rPr lang="en-US" sz="3200" dirty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  </a:t>
            </a:r>
            <a:r>
              <a:rPr lang="en-US" sz="3200" dirty="0" err="1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OCURRIERON</a:t>
            </a:r>
            <a:r>
              <a:rPr lang="en-US" sz="3200" dirty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  LOS  </a:t>
            </a:r>
            <a:r>
              <a:rPr lang="en-US" sz="3200" dirty="0" err="1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HECHOS</a:t>
            </a:r>
            <a:r>
              <a:rPr lang="en-US" sz="3200" dirty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Impact" pitchFamily="34" charset="0"/>
                <a:cs typeface="+mn-cs"/>
              </a:rPr>
              <a:t>?</a:t>
            </a:r>
            <a:endParaRPr lang="es-VE" sz="3200" dirty="0">
              <a:ln>
                <a:solidFill>
                  <a:sysClr val="windowText" lastClr="00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latin typeface="Impact" pitchFamily="34" charset="0"/>
              <a:cs typeface="+mn-cs"/>
            </a:endParaRPr>
          </a:p>
        </p:txBody>
      </p:sp>
      <p:pic>
        <p:nvPicPr>
          <p:cNvPr id="3" name="Picture 3" descr="G:\Documents and Settings\Carlos\My Documents\My Pictures\Religion\01 - Judios\01 - Fotos\01 - Israel\Masada Simbolo de Libertad\Israel - (55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0" y="6138863"/>
            <a:ext cx="9144000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600" b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LOS  ROMANOS  LLEGARON  A  MASADA  Y  LA  SITIARON                                                                                                                                 </a:t>
            </a:r>
            <a:endParaRPr lang="es-VE" sz="1600" dirty="0">
              <a:solidFill>
                <a:schemeClr val="bg1">
                  <a:lumMod val="95000"/>
                </a:schemeClr>
              </a:solidFill>
              <a:latin typeface="Arial Narrow" pitchFamily="34" charset="0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04800"/>
            <a:ext cx="91440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600" b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RUINAS  DEL  CAMPAMENTO  ROMANO</a:t>
            </a:r>
            <a:endParaRPr lang="es-VE" sz="1600" dirty="0">
              <a:solidFill>
                <a:schemeClr val="bg1">
                  <a:lumMod val="95000"/>
                </a:schemeClr>
              </a:solidFill>
              <a:latin typeface="Arial Narrow" pitchFamily="34" charset="0"/>
              <a:cs typeface="+mn-cs"/>
            </a:endParaRPr>
          </a:p>
        </p:txBody>
      </p:sp>
    </p:spTree>
  </p:cSld>
  <p:clrMapOvr>
    <a:masterClrMapping/>
  </p:clrMapOvr>
  <p:transition spd="slow" advClick="0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Box 5"/>
          <p:cNvSpPr txBox="1">
            <a:spLocks noChangeArrowheads="1"/>
          </p:cNvSpPr>
          <p:nvPr/>
        </p:nvSpPr>
        <p:spPr bwMode="auto">
          <a:xfrm>
            <a:off x="0" y="228600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Calibri" pitchFamily="34" charset="0"/>
              </a:rPr>
              <a:t>Para  llegar  a  lo  alto  de  la  cima  los  romanos  construyeron  esta  escalera.                                            Les  tomó  nueve  meses  el  construirla</a:t>
            </a:r>
            <a:endParaRPr lang="es-VE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026" name="Picture 2" descr="C:\Documents and Settings\Carlos\My Documents\My Pictures\01 - Screen Print 32\CATAPUL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525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9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G:\Documents and Settings\Carlos\My Documents\My Pictures\Religion\01 - Judios\01 - Fotos\01 - Israel\Masada Simbolo de Libertad\Fortaleza\Vista_general_de_Mas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Arrow Connector 3"/>
          <p:cNvCxnSpPr/>
          <p:nvPr/>
        </p:nvCxnSpPr>
        <p:spPr>
          <a:xfrm flipH="1">
            <a:off x="5181600" y="1371600"/>
            <a:ext cx="1447800" cy="762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25413"/>
            <a:ext cx="9144000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sz="1500" b="1">
                <a:solidFill>
                  <a:schemeClr val="bg1"/>
                </a:solidFill>
                <a:latin typeface="Arial Narrow" pitchFamily="34" charset="0"/>
                <a:cs typeface="Times New Roman" pitchFamily="18" charset="0"/>
              </a:rPr>
              <a:t>Según  el  historiador  judío  Flavio  Josefus,  el  líder  de  Masada,                                                                                    Eleazar  ben  Yair,  consciente  del  asalto  final  de  los  romanos,                                                                                                    reunió  a  sus  hombres  en el  palacio  occidental                                                                                                             proponiendo  darse  muerte  entre  ellos  mismos                                                                                                                         para  evitar  ser  hechos  prisioneros  y  vendidos  como  esclavos.  </a:t>
            </a:r>
            <a:endParaRPr lang="es-ES" sz="150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30675" y="6138863"/>
            <a:ext cx="3565525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600" b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RUINAS  DEL  CAMPAMENTO  ROMANO</a:t>
            </a:r>
            <a:endParaRPr lang="es-VE" sz="1600" dirty="0">
              <a:solidFill>
                <a:schemeClr val="bg1">
                  <a:lumMod val="95000"/>
                </a:schemeClr>
              </a:solidFill>
              <a:latin typeface="Arial Narrow" pitchFamily="34" charset="0"/>
              <a:cs typeface="+mn-cs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715000" y="6248400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019800" y="5029200"/>
            <a:ext cx="1524000" cy="990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31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0"/>
                            </p:stCondLst>
                            <p:childTnLst>
                              <p:par>
                                <p:cTn id="13" presetID="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32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0" y="1025604"/>
            <a:ext cx="91440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200" b="1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Impact" pitchFamily="34" charset="0"/>
                <a:ea typeface="Times New Roman" pitchFamily="18" charset="0"/>
                <a:cs typeface="Times New Roman" pitchFamily="18" charset="0"/>
              </a:rPr>
              <a:t>Como  el  suicidio  está  rechazado  por  las  leyes  del  </a:t>
            </a:r>
            <a:r>
              <a:rPr lang="es-ES" sz="2200" b="1" dirty="0" err="1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Impact" pitchFamily="34" charset="0"/>
                <a:ea typeface="Times New Roman" pitchFamily="18" charset="0"/>
                <a:cs typeface="Times New Roman" pitchFamily="18" charset="0"/>
              </a:rPr>
              <a:t>judaismo</a:t>
            </a:r>
            <a:r>
              <a:rPr lang="es-ES" sz="2200" b="1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Impact" pitchFamily="34" charset="0"/>
                <a:ea typeface="Times New Roman" pitchFamily="18" charset="0"/>
                <a:cs typeface="Times New Roman" pitchFamily="18" charset="0"/>
              </a:rPr>
              <a:t>,                                                  los  hombres  mataron  a  sus  familias,  y  posteriormente                                                         eligieron  por  suertes  a  diez  de  ellos  para  quitar  la  vida  al  resto.  </a:t>
            </a:r>
            <a:endParaRPr lang="es-VE" sz="2200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bg2">
                  <a:lumMod val="10000"/>
                </a:schemeClr>
              </a:solidFill>
              <a:latin typeface="Impact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2549604"/>
            <a:ext cx="9144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s-ES" sz="2200" b="1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Impact" pitchFamily="34" charset="0"/>
                <a:ea typeface="Times New Roman" pitchFamily="18" charset="0"/>
                <a:cs typeface="Times New Roman" pitchFamily="18" charset="0"/>
              </a:rPr>
              <a:t>Finalmente,   entre  esos  diez  que  quedaban,                                                                                eligieron  de  nuevo  a  uno                                                                                                                       para   acabar  con  la  vida  de  los   demás</a:t>
            </a:r>
            <a:r>
              <a:rPr lang="es-ES" b="1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lang="es-VE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bg2">
                  <a:lumMod val="10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4082296"/>
            <a:ext cx="9144000" cy="178510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s-ES" sz="2200" b="1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Impact" pitchFamily="34" charset="0"/>
                <a:ea typeface="Times New Roman" pitchFamily="18" charset="0"/>
                <a:cs typeface="Times New Roman" pitchFamily="18" charset="0"/>
              </a:rPr>
              <a:t>Este último,  antes  de  suicidarse                                                                                                      prendió  fuego  a  la  fortaleza,                                                                                                              excepto  a  los   depósitos  de  víveres,                                                                                                  para  así  demostrar  a  los  romanos                                                                                                        que  actuaban  por   resolución  propia  y  no  por  desesperación.</a:t>
            </a:r>
            <a:endParaRPr lang="es-ES" sz="2200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bg2">
                  <a:lumMod val="10000"/>
                </a:schemeClr>
              </a:solidFill>
              <a:latin typeface="Impact" pitchFamily="34" charset="0"/>
              <a:cs typeface="Arial" pitchFamily="34" charset="0"/>
            </a:endParaRPr>
          </a:p>
        </p:txBody>
      </p:sp>
      <p:pic>
        <p:nvPicPr>
          <p:cNvPr id="10" name="Picture 2" descr="C:\Documents and Settings\Carlos\My Documents\My Pictures\01 - Screen Print 32\SP32-20130330-18224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525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0" y="548640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latin typeface="Arial Narrow" pitchFamily="34" charset="0"/>
              </a:rPr>
              <a:t>ESTOS  FUERON  LOS  10  ÚLTIMOS   HOMBRES.                                                                                                                    UNO  DE  ELLOS  MATÓ  A  NUEVE  Y  DESPUÉS  SE  SUICIDÓ</a:t>
            </a:r>
            <a:endParaRPr lang="es-VE" sz="1600" b="1">
              <a:latin typeface="Arial Narrow" pitchFamily="34" charset="0"/>
            </a:endParaRPr>
          </a:p>
        </p:txBody>
      </p:sp>
    </p:spTree>
  </p:cSld>
  <p:clrMapOvr>
    <a:masterClrMapping/>
  </p:clrMapOvr>
  <p:transition spd="slow" advClick="0" advTm="4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Carlos\My Documents\My Pictures\01 - Screen Print 32\joseph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457200"/>
            <a:ext cx="4694238" cy="5867400"/>
          </a:xfrm>
          <a:prstGeom prst="rect">
            <a:avLst/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1981200" y="5954713"/>
            <a:ext cx="1546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990099"/>
                </a:solidFill>
                <a:latin typeface="Calibri" pitchFamily="34" charset="0"/>
              </a:rPr>
              <a:t>Flavio  Josefus</a:t>
            </a:r>
            <a:endParaRPr lang="es-VE" b="1">
              <a:solidFill>
                <a:srgbClr val="990099"/>
              </a:solidFill>
              <a:latin typeface="Calibri" pitchFamily="34" charset="0"/>
            </a:endParaRPr>
          </a:p>
        </p:txBody>
      </p:sp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5181600" y="4448175"/>
            <a:ext cx="39624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Flavio  </a:t>
            </a:r>
            <a:r>
              <a:rPr lang="es-ES" sz="1600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Josefus</a:t>
            </a:r>
            <a:r>
              <a:rPr lang="es-ES" sz="1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,  el  historiador  judío                       señala  como  fecha  tradicional                                        de  la  caída  de  Masada                                                  el  15  de   </a:t>
            </a:r>
            <a:r>
              <a:rPr lang="es-ES" sz="1600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Nisan</a:t>
            </a:r>
            <a:r>
              <a:rPr lang="es-ES" sz="1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  del  año  3833                           (calendario  hebreo  y  1er. día  de  </a:t>
            </a:r>
            <a:r>
              <a:rPr lang="es-ES" sz="1600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Pésaj</a:t>
            </a:r>
            <a:r>
              <a:rPr lang="es-ES" sz="1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)                                                                                   en  el  quinto  año  de  la  rebelión  judía                    (Abril  0073  en  el  calendario  Juliano).</a:t>
            </a:r>
            <a:endParaRPr lang="es-ES" sz="1600" b="1" dirty="0">
              <a:solidFill>
                <a:schemeClr val="accent6">
                  <a:lumMod val="60000"/>
                  <a:lumOff val="40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8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G:\Documents and Settings\Carlos\My Documents\My Pictures\Religion\01 - Judios\01 - Fotos\01 - Israel\Masada Simbolo de Libertad\Fortaleza\a_AEP-AL07-12-27-3079-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28600"/>
            <a:ext cx="8504238" cy="5668963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0" y="5943600"/>
            <a:ext cx="914400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2000" b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cs typeface="+mn-cs"/>
              </a:rPr>
              <a:t>Después  de  la  trágica  muerte  de  los  defensores  de  Masada,                                                                              la  fortaleza  cayó  en  manos  de  los  romanos.</a:t>
            </a:r>
            <a:endParaRPr lang="es-VE" sz="2000" dirty="0">
              <a:solidFill>
                <a:schemeClr val="bg1">
                  <a:lumMod val="95000"/>
                </a:schemeClr>
              </a:solidFill>
              <a:latin typeface="Arial Narrow" pitchFamily="34" charset="0"/>
              <a:cs typeface="+mn-cs"/>
            </a:endParaRPr>
          </a:p>
        </p:txBody>
      </p:sp>
    </p:spTree>
  </p:cSld>
  <p:clrMapOvr>
    <a:masterClrMapping/>
  </p:clrMapOvr>
  <p:transition spd="slow" advClick="0" advTm="9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C:\Documents and Settings\Carlos\My Documents\My Pictures\01 - Screen Print 32\SP32-20130328-1908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594360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sz="1600" b="1">
                <a:solidFill>
                  <a:schemeClr val="bg1"/>
                </a:solidFill>
                <a:latin typeface="Arial Narrow" pitchFamily="34" charset="0"/>
                <a:cs typeface="Times New Roman" pitchFamily="18" charset="0"/>
              </a:rPr>
              <a:t>Con  la  conquista  de  Masada,  el  último  bastión  rebelde,                                                                                           concluyó  la  primera   guerra  Judeo-Romana</a:t>
            </a:r>
            <a:r>
              <a:rPr lang="es-ES" sz="1600" b="1">
                <a:latin typeface="Arial Narrow" pitchFamily="34" charset="0"/>
                <a:cs typeface="Times New Roman" pitchFamily="18" charset="0"/>
              </a:rPr>
              <a:t>.</a:t>
            </a:r>
            <a:endParaRPr lang="es-ES"/>
          </a:p>
        </p:txBody>
      </p:sp>
    </p:spTree>
  </p:cSld>
  <p:clrMapOvr>
    <a:masterClrMapping/>
  </p:clrMapOvr>
  <p:transition spd="slow" advClick="0" advTm="13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C:\Documents and Settings\Carlos\My Documents\My Pictures\01 - Screen Print 32\SP32-20130327-2202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Box 2"/>
          <p:cNvSpPr txBox="1">
            <a:spLocks noChangeArrowheads="1"/>
          </p:cNvSpPr>
          <p:nvPr/>
        </p:nvSpPr>
        <p:spPr bwMode="auto">
          <a:xfrm>
            <a:off x="0" y="6335713"/>
            <a:ext cx="91440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>
                <a:solidFill>
                  <a:schemeClr val="bg1"/>
                </a:solidFill>
                <a:latin typeface="Arial Narrow" pitchFamily="34" charset="0"/>
              </a:rPr>
              <a:t>PARA  ENTENDER  LO  ESPECIAL  QUE  ES  ISRAEL,  ES  NECESARIO  VISITARLE</a:t>
            </a:r>
            <a:endParaRPr lang="es-VE" sz="1200" b="1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 spd="slow" advClick="0" advTm="6000">
    <p:split orient="vert"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G:\Documents and Settings\Carlos\My Documents\My Pictures\Religion\01 - Judios\SP32-20121226-1818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6863" y="228600"/>
            <a:ext cx="8542337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773363" y="1854200"/>
            <a:ext cx="3475037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Elevo  mi  oración  a  Dios                                       </a:t>
            </a:r>
            <a:r>
              <a:rPr lang="es-VE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a  </a:t>
            </a:r>
            <a:r>
              <a:rPr lang="es-VE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través  de  </a:t>
            </a:r>
            <a:r>
              <a:rPr lang="es-VE" b="1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Yeshua</a:t>
            </a:r>
            <a:r>
              <a:rPr lang="es-VE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 (Jesús)                                                                                                        rogando  que  se  mantenga                          la  paz  y  tranquilidad                                del  pueblo  de  Israel.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VE" b="1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Amén  </a:t>
            </a:r>
            <a:r>
              <a:rPr lang="es-VE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y  Amén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237038" y="4324350"/>
            <a:ext cx="20113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latin typeface="Script MT Bold" pitchFamily="66" charset="0"/>
              </a:rPr>
              <a:t>Carlos Luis Brito</a:t>
            </a:r>
            <a:endParaRPr lang="es-VE" sz="2000">
              <a:latin typeface="Script MT Bold" pitchFamily="66" charset="0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sada Israel (NXPowerLit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Masada Israel (NXPowerLite)</Template>
  <TotalTime>2</TotalTime>
  <Words>811</Words>
  <Application>Microsoft Office PowerPoint</Application>
  <PresentationFormat>Presentación en pantalla (4:3)</PresentationFormat>
  <Paragraphs>80</Paragraphs>
  <Slides>38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5" baseType="lpstr">
      <vt:lpstr>Calibri</vt:lpstr>
      <vt:lpstr>Arial</vt:lpstr>
      <vt:lpstr>Arial Narrow</vt:lpstr>
      <vt:lpstr>Times New Roman</vt:lpstr>
      <vt:lpstr>Script MT Bold</vt:lpstr>
      <vt:lpstr>Masada Israel (NXPowerLite)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MASANA</dc:title>
  <dc:creator>JOSE LUIS</dc:creator>
  <cp:lastModifiedBy>JOSE LUIS</cp:lastModifiedBy>
  <cp:revision>1</cp:revision>
  <dcterms:created xsi:type="dcterms:W3CDTF">2013-10-07T08:13:50Z</dcterms:created>
  <dcterms:modified xsi:type="dcterms:W3CDTF">2013-10-07T08:16:01Z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3973515</vt:lpwstr>
  </property>
  <property fmtid="{D5CDD505-2E9C-101B-9397-08002B2CF9AE}" pid="3" name="NXPowerLiteSettings">
    <vt:lpwstr>E7000400038000</vt:lpwstr>
  </property>
  <property fmtid="{D5CDD505-2E9C-101B-9397-08002B2CF9AE}" pid="4" name="NXPowerLiteVersion">
    <vt:lpwstr>D5.0.5</vt:lpwstr>
  </property>
</Properties>
</file>