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57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68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6" r:id="rId31"/>
    <p:sldId id="284" r:id="rId32"/>
    <p:sldId id="285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294" r:id="rId53"/>
    <p:sldId id="307" r:id="rId54"/>
    <p:sldId id="308" r:id="rId55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27CwoHOYMWmtxlHRxcExw==" hashData="Mh8m1xnlmjNieczaM8/yZGEQwt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99"/>
    <a:srgbClr val="71B9A8"/>
    <a:srgbClr val="D3EEE9"/>
    <a:srgbClr val="003300"/>
    <a:srgbClr val="C9AA27"/>
    <a:srgbClr val="996633"/>
    <a:srgbClr val="002346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6" d="100"/>
          <a:sy n="46" d="100"/>
        </p:scale>
        <p:origin x="-1686" y="-6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117DA9-123B-4E8C-8AEE-52CBDDE13E48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9236422"/>
      </p:ext>
    </p:extLst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2843D3-CC05-4725-A03C-C286FCCCF8BE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90286448"/>
      </p:ext>
    </p:extLst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3C0D63-7784-4DB7-A5C7-7D4B5A4C006C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75957362"/>
      </p:ext>
    </p:extLst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0D6B7A-8985-4851-BE0A-E249B35D43E8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99480036"/>
      </p:ext>
    </p:extLst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5AA409-FA61-4F9C-B93F-B4FD5E65CD3F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41433166"/>
      </p:ext>
    </p:extLst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2D984A-18FD-4994-B792-CE79EC019B34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28487176"/>
      </p:ext>
    </p:extLst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5FA85F-6459-40F7-AC4C-5E064F89D747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1688355"/>
      </p:ext>
    </p:extLst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2EF21B-C6B5-427A-9DC6-8602C74EE2EB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14099893"/>
      </p:ext>
    </p:extLst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4173A4-C203-44F9-8743-EE77C72DA80E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08830715"/>
      </p:ext>
    </p:extLst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82679A-0620-413E-988E-75621E3C8A1F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28069435"/>
      </p:ext>
    </p:extLst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018880-807B-4F21-BAD0-F5E49ABDE8B6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28716934"/>
      </p:ext>
    </p:extLst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847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pl-PL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9F325F2-5001-4FEC-AB3F-71ABD0EB2E3D}" type="slidenum">
              <a:rPr lang="pl-PL"/>
              <a:pPr/>
              <a:t>‹Nº›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-Marshall Islands ma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6975"/>
            <a:ext cx="4538663" cy="566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2-Marshall Islands fla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96975"/>
            <a:ext cx="4427538" cy="2214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arshall_islands_seal_n71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688" y="3789363"/>
            <a:ext cx="2678112" cy="2725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pl-PL" sz="4800" dirty="0">
                <a:solidFill>
                  <a:schemeClr val="accent1"/>
                </a:solidFill>
              </a:rPr>
              <a:t> Marshall Islands</a:t>
            </a:r>
            <a:r>
              <a:rPr lang="pl-PL" dirty="0"/>
              <a:t> </a:t>
            </a:r>
          </a:p>
        </p:txBody>
      </p:sp>
    </p:spTree>
  </p:cSld>
  <p:clrMapOvr>
    <a:masterClrMapping/>
  </p:clrMapOvr>
  <p:transition advTm="6000">
    <p:sndAc>
      <p:stSnd>
        <p:snd r:embed="rId2" name="Tahiti-Song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AA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Majuro-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07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Majuro-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08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Majuro-0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6663"/>
            <a:ext cx="4572000" cy="3081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Majuro-0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87775"/>
            <a:ext cx="4572000" cy="307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3779838" y="3275013"/>
            <a:ext cx="15128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Majuro</a:t>
            </a:r>
          </a:p>
        </p:txBody>
      </p:sp>
    </p:spTree>
  </p:cSld>
  <p:clrMapOvr>
    <a:masterClrMapping/>
  </p:clrMapOvr>
  <p:transition advTm="6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19928-3-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006475"/>
            <a:ext cx="7489825" cy="484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2916238" y="6154738"/>
            <a:ext cx="33845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>
                <a:solidFill>
                  <a:schemeClr val="accent1"/>
                </a:solidFill>
              </a:rPr>
              <a:t>Building administration </a:t>
            </a:r>
          </a:p>
        </p:txBody>
      </p:sp>
    </p:spTree>
  </p:cSld>
  <p:clrMapOvr>
    <a:masterClrMapping/>
  </p:clrMapOvr>
  <p:transition advTm="5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Majuro-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0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995738" y="6308725"/>
            <a:ext cx="15128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Majuro</a:t>
            </a:r>
          </a:p>
        </p:txBody>
      </p:sp>
    </p:spTree>
  </p:cSld>
  <p:clrMapOvr>
    <a:masterClrMapping/>
  </p:clrMapOvr>
  <p:transition advTm="5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Majuro_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2007-11-10_23-57-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2007-11-11_00-59-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2007-11-11_01-37-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2007-11-11_03-41-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2007-11-11_08-13-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P-MajuraAtollMarshallIs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Majuro_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Eniwetok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3132138" y="6521450"/>
            <a:ext cx="34178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1"/>
                </a:solidFill>
              </a:rPr>
              <a:t>Bikini Atoll - the atomic bomb attempt</a:t>
            </a:r>
            <a:r>
              <a:rPr lang="pl-PL"/>
              <a:t> </a:t>
            </a:r>
          </a:p>
        </p:txBody>
      </p:sp>
    </p:spTree>
  </p:cSld>
  <p:clrMapOvr>
    <a:masterClrMapping/>
  </p:clrMapOvr>
  <p:transition advTm="6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Atol Bikini - próba bomby atomowe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Eniwetok-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Eniwetok-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Kwajalein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4932363" y="6521450"/>
            <a:ext cx="1020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</a:rPr>
              <a:t>Kwajalein</a:t>
            </a:r>
          </a:p>
        </p:txBody>
      </p:sp>
    </p:spTree>
  </p:cSld>
  <p:clrMapOvr>
    <a:masterClrMapping/>
  </p:clrMapOvr>
  <p:transition advTm="6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Kwajalein-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4211638" y="6521450"/>
            <a:ext cx="1020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</a:rPr>
              <a:t>Kwajalein</a:t>
            </a:r>
          </a:p>
        </p:txBody>
      </p:sp>
    </p:spTree>
  </p:cSld>
  <p:clrMapOvr>
    <a:masterClrMapping/>
  </p:clrMapOvr>
  <p:transition advTm="6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Kwajalein-Turtle Po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4932363" y="6521450"/>
            <a:ext cx="1020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</a:rPr>
              <a:t>Kwajalein</a:t>
            </a:r>
          </a:p>
        </p:txBody>
      </p:sp>
    </p:spTree>
  </p:cSld>
  <p:clrMapOvr>
    <a:masterClrMapping/>
  </p:clrMapOvr>
  <p:transition advTm="6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Kwajalein-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4140200" y="6521450"/>
            <a:ext cx="10207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</a:rPr>
              <a:t>Kwajalein</a:t>
            </a:r>
          </a:p>
        </p:txBody>
      </p:sp>
    </p:spTree>
  </p:cSld>
  <p:clrMapOvr>
    <a:masterClrMapping/>
  </p:clrMapOvr>
  <p:transition advTm="6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Majuro , Wyspy Marshalla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675" y="0"/>
            <a:ext cx="6216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Majuro_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Majuro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deepmagnifica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4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DSC_5797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828213" cy="692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acro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robert_gigas_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50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>
    <p:sndAc>
      <p:stSnd>
        <p:snd r:embed="rId2" name="Tahiti-Songs.wav"/>
      </p:stSnd>
    </p:sndAc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marshall-islands-sharks-516497-l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grey-reef-shark-516576-s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Majuro-shel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8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P1010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PS-30 SHS Light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Majuro-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60013" cy="687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marshisland3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6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1B9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Majuro , Wyspy Marshal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0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P-marshall-island-outrigger_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marshall-islands-racing-cano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88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Majuro-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76250"/>
            <a:ext cx="8675688" cy="582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11265837_cvGFn-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0713"/>
            <a:ext cx="8675688" cy="578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11266529_jNifF-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0713"/>
            <a:ext cx="8675688" cy="578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DSC_5781_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54"/>
          <a:stretch/>
        </p:blipFill>
        <p:spPr bwMode="auto">
          <a:xfrm>
            <a:off x="250825" y="573088"/>
            <a:ext cx="8713788" cy="573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DSC_5399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76250"/>
            <a:ext cx="8677275" cy="576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DSC_5857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9275"/>
            <a:ext cx="8642350" cy="574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11265957_WLEdE-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9275"/>
            <a:ext cx="8675688" cy="578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DSC_5964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9275"/>
            <a:ext cx="8675688" cy="576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me1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9275"/>
            <a:ext cx="8675688" cy="576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9" name="Picture 5" descr="11266192_Egzyk-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76250"/>
            <a:ext cx="8748712" cy="58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11266294_gZU3W-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20713"/>
            <a:ext cx="8532813" cy="5684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DSC_5782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20713"/>
            <a:ext cx="8496300" cy="564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DSC_5783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55625"/>
            <a:ext cx="8642350" cy="574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38 miss billfis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82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3" name="Picture 5" descr="05 majuro pal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200" y="0"/>
            <a:ext cx="4622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2007-11-11_07-59-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3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755650" y="0"/>
            <a:ext cx="7772400" cy="1916113"/>
          </a:xfrm>
        </p:spPr>
        <p:txBody>
          <a:bodyPr/>
          <a:lstStyle/>
          <a:p>
            <a:r>
              <a:rPr lang="pl-PL" sz="5400" dirty="0">
                <a:solidFill>
                  <a:schemeClr val="bg1"/>
                </a:solidFill>
                <a:latin typeface="Monotype Corsiva" pitchFamily="66" charset="0"/>
              </a:rPr>
              <a:t>E N D</a:t>
            </a: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0" y="5876925"/>
            <a:ext cx="2555875" cy="9810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AU" sz="1600"/>
              <a:t> </a:t>
            </a:r>
            <a:r>
              <a:rPr lang="en-AU" sz="1600">
                <a:solidFill>
                  <a:schemeClr val="bg1"/>
                </a:solidFill>
              </a:rPr>
              <a:t>Author : kangur06</a:t>
            </a:r>
          </a:p>
          <a:p>
            <a:pPr>
              <a:lnSpc>
                <a:spcPct val="80000"/>
              </a:lnSpc>
            </a:pPr>
            <a:r>
              <a:rPr lang="en-AU" sz="1600">
                <a:solidFill>
                  <a:schemeClr val="bg1"/>
                </a:solidFill>
              </a:rPr>
              <a:t>Images from the Internet </a:t>
            </a:r>
          </a:p>
          <a:p>
            <a:pPr>
              <a:lnSpc>
                <a:spcPct val="80000"/>
              </a:lnSpc>
            </a:pPr>
            <a:r>
              <a:rPr lang="en-AU" sz="1600">
                <a:solidFill>
                  <a:schemeClr val="bg1"/>
                </a:solidFill>
              </a:rPr>
              <a:t>Music of Oceania</a:t>
            </a:r>
            <a:endParaRPr lang="pl-PL" sz="16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icronésie - Iles Marshall .. 28 11 2019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Micronésie - Iles Marshall .. 28 11 2019</Template>
  <TotalTime>3</TotalTime>
  <Words>32</Words>
  <Application>Microsoft Office PowerPoint</Application>
  <PresentationFormat>Presentación en pantalla (4:3)</PresentationFormat>
  <Paragraphs>15</Paragraphs>
  <Slides>53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7" baseType="lpstr">
      <vt:lpstr>Times New Roman</vt:lpstr>
      <vt:lpstr>Monotype Corsiva</vt:lpstr>
      <vt:lpstr>Micronésie - Iles Marshall .. 28 11 2019</vt:lpstr>
      <vt:lpstr>Diseño predeterminado</vt:lpstr>
      <vt:lpstr> Marshall Islands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 N D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 Marshall Islands </dc:title>
  <dc:creator>Jose Luis</dc:creator>
  <cp:lastModifiedBy>Jose Luis</cp:lastModifiedBy>
  <cp:revision>1</cp:revision>
  <dcterms:created xsi:type="dcterms:W3CDTF">2019-12-02T08:23:49Z</dcterms:created>
  <dcterms:modified xsi:type="dcterms:W3CDTF">2019-12-02T08:27:21Z</dcterms:modified>
</cp:coreProperties>
</file>