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65" r:id="rId3"/>
    <p:sldId id="258" r:id="rId4"/>
    <p:sldId id="262" r:id="rId5"/>
    <p:sldId id="289" r:id="rId6"/>
    <p:sldId id="264" r:id="rId7"/>
    <p:sldId id="268" r:id="rId8"/>
    <p:sldId id="287" r:id="rId9"/>
    <p:sldId id="276" r:id="rId10"/>
    <p:sldId id="288" r:id="rId11"/>
    <p:sldId id="291" r:id="rId12"/>
    <p:sldId id="269" r:id="rId13"/>
    <p:sldId id="267" r:id="rId14"/>
    <p:sldId id="277" r:id="rId15"/>
    <p:sldId id="282" r:id="rId16"/>
    <p:sldId id="285" r:id="rId17"/>
    <p:sldId id="274" r:id="rId18"/>
    <p:sldId id="275" r:id="rId19"/>
    <p:sldId id="292" r:id="rId20"/>
    <p:sldId id="293" r:id="rId21"/>
    <p:sldId id="294" r:id="rId22"/>
    <p:sldId id="297" r:id="rId23"/>
    <p:sldId id="295" r:id="rId24"/>
    <p:sldId id="296" r:id="rId25"/>
    <p:sldId id="284" r:id="rId26"/>
    <p:sldId id="271" r:id="rId27"/>
    <p:sldId id="273" r:id="rId28"/>
    <p:sldId id="272" r:id="rId29"/>
    <p:sldId id="286" r:id="rId30"/>
    <p:sldId id="298" r:id="rId3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5HLnFb4OGP51Bnz5pSl3TA==" hashData="hwL53XNzO9pIC2aoPjkZaz6rcs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33ADB2A-2B83-47F2-ABFA-2B1E17672065}" type="datetimeFigureOut">
              <a:rPr lang="es-ES"/>
              <a:pPr>
                <a:defRPr/>
              </a:pPr>
              <a:t>26/08/2019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EB4ED5E-E5E7-424A-972C-ACAA9ED53A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2795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ES" smtClean="0"/>
              <a:t>M    A     R   S    E   LL    A                        FERMI 2016</a:t>
            </a:r>
          </a:p>
        </p:txBody>
      </p:sp>
      <p:sp>
        <p:nvSpPr>
          <p:cNvPr id="317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E6A6487-BB0E-49DB-934E-E0B03586268A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ES" smtClean="0"/>
              <a:t>CATEDRAL DE STA. MARIA LA MAYOR - MARSELLA</a:t>
            </a:r>
          </a:p>
        </p:txBody>
      </p:sp>
      <p:sp>
        <p:nvSpPr>
          <p:cNvPr id="327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9BB4B83-CDCB-40C5-8CAD-831FCA159D95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ES" smtClean="0"/>
              <a:t>BASILICA NOTRE DAME DE LA GARDE - MARSELLA</a:t>
            </a:r>
          </a:p>
        </p:txBody>
      </p:sp>
      <p:sp>
        <p:nvSpPr>
          <p:cNvPr id="337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335BB05-25BC-4FC9-9EDE-9967C72DDF9A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ES" smtClean="0"/>
              <a:t>PORT MARITIM</a:t>
            </a:r>
          </a:p>
        </p:txBody>
      </p:sp>
      <p:sp>
        <p:nvSpPr>
          <p:cNvPr id="348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163CE57-FAE1-49DC-A20D-A8BB93AD80F6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ES" smtClean="0"/>
              <a:t>CASTELL DE SAINT VICTOR</a:t>
            </a:r>
          </a:p>
        </p:txBody>
      </p:sp>
      <p:sp>
        <p:nvSpPr>
          <p:cNvPr id="358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E2757D1-64AB-4AA8-BA79-6F08E88559E8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ES" smtClean="0"/>
              <a:t>FORTALEÇA DE SANT JOAN</a:t>
            </a:r>
          </a:p>
        </p:txBody>
      </p:sp>
      <p:sp>
        <p:nvSpPr>
          <p:cNvPr id="368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1A97ED-895C-42C5-9921-8E23C3A2F418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ES" smtClean="0"/>
              <a:t>PALAU  DE  JUSTICIA</a:t>
            </a:r>
          </a:p>
        </p:txBody>
      </p:sp>
      <p:sp>
        <p:nvSpPr>
          <p:cNvPr id="378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87B677-121B-4C5B-8C7C-4BAE8B1C6306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ES" smtClean="0"/>
              <a:t>HOTEL INTERCONTINENTAL</a:t>
            </a:r>
          </a:p>
        </p:txBody>
      </p:sp>
      <p:sp>
        <p:nvSpPr>
          <p:cNvPr id="389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E6677D6-C92F-4E69-8A45-B4036C4442F4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ES" smtClean="0"/>
              <a:t>PALAU DE LONGCHAMP</a:t>
            </a:r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483282-DD42-47BF-B363-C05E0BDEDC99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ES" smtClean="0"/>
              <a:t>PALAU  DE  JUSTICIA</a:t>
            </a:r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98D4B84-4684-4A4E-8B2D-037A60C5DF2F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ES" smtClean="0"/>
              <a:t>AJUNTAMENT</a:t>
            </a:r>
          </a:p>
        </p:txBody>
      </p:sp>
      <p:sp>
        <p:nvSpPr>
          <p:cNvPr id="419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BB0EB70-4EC1-41D9-B683-2BFDF8A97789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ES" smtClean="0"/>
              <a:t>CÀMARA DE COMERÇ</a:t>
            </a:r>
          </a:p>
        </p:txBody>
      </p:sp>
      <p:sp>
        <p:nvSpPr>
          <p:cNvPr id="430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F6FD12E-25A5-479A-B7FC-AB949BB64553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ES" smtClean="0"/>
              <a:t>ARC  DEL TRIOMF - MARSELLA</a:t>
            </a:r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93A5CD-9957-4838-94B3-3F36B4AD0BA0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ES" smtClean="0"/>
              <a:t>ESTADI OLIMPIC DE MARSELLA</a:t>
            </a:r>
          </a:p>
        </p:txBody>
      </p:sp>
      <p:sp>
        <p:nvSpPr>
          <p:cNvPr id="450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3FB766-B5F8-4268-A8D1-D70EF47D386F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C4E26-CB6F-45CC-ACCF-8BC67CC31082}" type="datetimeFigureOut">
              <a:rPr lang="es-ES"/>
              <a:pPr>
                <a:defRPr/>
              </a:pPr>
              <a:t>26/08/2019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10FE4-E2A4-4369-B18C-68DD4EE205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1117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A734B-E22E-4A63-8BEA-882704F9EE83}" type="datetimeFigureOut">
              <a:rPr lang="es-ES"/>
              <a:pPr>
                <a:defRPr/>
              </a:pPr>
              <a:t>26/08/2019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D188C-583E-45A6-9997-3BD7A9C2BA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3605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773C7-D3E9-406C-8341-0763657D94B2}" type="datetimeFigureOut">
              <a:rPr lang="es-ES"/>
              <a:pPr>
                <a:defRPr/>
              </a:pPr>
              <a:t>26/08/2019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770EC-1621-4A69-845D-8BF41B50D3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995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C7BCE-AF30-4C4E-B601-A92598DD6A2C}" type="datetimeFigureOut">
              <a:rPr lang="es-ES"/>
              <a:pPr>
                <a:defRPr/>
              </a:pPr>
              <a:t>26/08/2019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EB29E-DCC4-4B9C-A143-59287ABCB8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764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0A52B-C16C-4D8A-9FE5-CCAEEF199AA7}" type="datetimeFigureOut">
              <a:rPr lang="es-ES"/>
              <a:pPr>
                <a:defRPr/>
              </a:pPr>
              <a:t>26/08/2019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92F48-46E0-4357-933B-1A2D75FF78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9754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0FF0B-609B-4AA8-A6EB-C33DD7FB7662}" type="datetimeFigureOut">
              <a:rPr lang="es-ES"/>
              <a:pPr>
                <a:defRPr/>
              </a:pPr>
              <a:t>26/08/2019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17668-5F6E-4C80-B8A3-96005E9B59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9004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3F5AD-89D4-4B9B-8FFC-7EE87A0E5256}" type="datetimeFigureOut">
              <a:rPr lang="es-ES"/>
              <a:pPr>
                <a:defRPr/>
              </a:pPr>
              <a:t>26/08/2019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FAD3D-BC55-4192-907E-B9B1599F99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9432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19453-D036-4ABD-BDCF-644485F54973}" type="datetimeFigureOut">
              <a:rPr lang="es-ES"/>
              <a:pPr>
                <a:defRPr/>
              </a:pPr>
              <a:t>26/08/2019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6609C-86A8-4A65-A582-4A4DA23734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5555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17BDC-9AD9-4A0C-89DF-C651ABF0839F}" type="datetimeFigureOut">
              <a:rPr lang="es-ES"/>
              <a:pPr>
                <a:defRPr/>
              </a:pPr>
              <a:t>26/08/2019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DF72C-5F9D-4EEF-9DE1-A9E5362E29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4439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8C308-4BF5-4386-8FB1-A73D70F5509D}" type="datetimeFigureOut">
              <a:rPr lang="es-ES"/>
              <a:pPr>
                <a:defRPr/>
              </a:pPr>
              <a:t>26/08/2019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31E5F-092E-4870-A471-65B5A7E981B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2994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DB835-460A-4AD5-B9CE-56E1CD5515B4}" type="datetimeFigureOut">
              <a:rPr lang="es-ES"/>
              <a:pPr>
                <a:defRPr/>
              </a:pPr>
              <a:t>26/08/2019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0C85E-6529-4F54-A836-86FB6B82A3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30916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812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9D90CF2-DF01-4140-A3D9-C3FD488F523D}" type="datetimeFigureOut">
              <a:rPr lang="es-ES"/>
              <a:pPr>
                <a:defRPr/>
              </a:pPr>
              <a:t>26/08/2019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918721-FD54-4426-85F4-745033E691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7416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2 Rectángulo"/>
          <p:cNvSpPr>
            <a:spLocks noChangeArrowheads="1"/>
          </p:cNvSpPr>
          <p:nvPr/>
        </p:nvSpPr>
        <p:spPr bwMode="auto">
          <a:xfrm>
            <a:off x="7667625" y="44450"/>
            <a:ext cx="13319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4800">
                <a:latin typeface="Bernard MT Condensed" pitchFamily="18" charset="0"/>
              </a:rPr>
              <a:t>  </a:t>
            </a:r>
            <a:r>
              <a:rPr lang="es-ES" sz="4800">
                <a:solidFill>
                  <a:srgbClr val="FFFF00"/>
                </a:solidFill>
                <a:latin typeface="Bernard MT Condensed" pitchFamily="18" charset="0"/>
              </a:rPr>
              <a:t>M </a:t>
            </a:r>
          </a:p>
        </p:txBody>
      </p:sp>
      <p:sp>
        <p:nvSpPr>
          <p:cNvPr id="2052" name="3 Rectángulo"/>
          <p:cNvSpPr>
            <a:spLocks noChangeArrowheads="1"/>
          </p:cNvSpPr>
          <p:nvPr/>
        </p:nvSpPr>
        <p:spPr bwMode="auto">
          <a:xfrm>
            <a:off x="8012113" y="895350"/>
            <a:ext cx="111601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4800">
                <a:solidFill>
                  <a:srgbClr val="FFFF00"/>
                </a:solidFill>
                <a:latin typeface="Bernard MT Condensed" pitchFamily="18" charset="0"/>
              </a:rPr>
              <a:t>A </a:t>
            </a:r>
          </a:p>
        </p:txBody>
      </p:sp>
      <p:sp>
        <p:nvSpPr>
          <p:cNvPr id="2053" name="4 Rectángulo"/>
          <p:cNvSpPr>
            <a:spLocks noChangeArrowheads="1"/>
          </p:cNvSpPr>
          <p:nvPr/>
        </p:nvSpPr>
        <p:spPr bwMode="auto">
          <a:xfrm>
            <a:off x="8012113" y="1719263"/>
            <a:ext cx="11160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4800">
                <a:solidFill>
                  <a:srgbClr val="FFFF00"/>
                </a:solidFill>
                <a:latin typeface="Bernard MT Condensed" pitchFamily="18" charset="0"/>
              </a:rPr>
              <a:t>R</a:t>
            </a:r>
          </a:p>
        </p:txBody>
      </p:sp>
      <p:sp>
        <p:nvSpPr>
          <p:cNvPr id="2054" name="5 Rectángulo"/>
          <p:cNvSpPr>
            <a:spLocks noChangeArrowheads="1"/>
          </p:cNvSpPr>
          <p:nvPr/>
        </p:nvSpPr>
        <p:spPr bwMode="auto">
          <a:xfrm>
            <a:off x="7456488" y="2255838"/>
            <a:ext cx="1543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7200">
                <a:latin typeface="Bernard MT Condensed" pitchFamily="18" charset="0"/>
              </a:rPr>
              <a:t>     </a:t>
            </a:r>
          </a:p>
        </p:txBody>
      </p:sp>
      <p:sp>
        <p:nvSpPr>
          <p:cNvPr id="2055" name="6 Rectángulo"/>
          <p:cNvSpPr>
            <a:spLocks noChangeArrowheads="1"/>
          </p:cNvSpPr>
          <p:nvPr/>
        </p:nvSpPr>
        <p:spPr bwMode="auto">
          <a:xfrm>
            <a:off x="8012113" y="2644775"/>
            <a:ext cx="9144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4800">
                <a:solidFill>
                  <a:srgbClr val="FFFF00"/>
                </a:solidFill>
                <a:latin typeface="Bernard MT Condensed" pitchFamily="18" charset="0"/>
              </a:rPr>
              <a:t>S </a:t>
            </a:r>
          </a:p>
        </p:txBody>
      </p:sp>
      <p:sp>
        <p:nvSpPr>
          <p:cNvPr id="2056" name="7 Rectángulo"/>
          <p:cNvSpPr>
            <a:spLocks noChangeArrowheads="1"/>
          </p:cNvSpPr>
          <p:nvPr/>
        </p:nvSpPr>
        <p:spPr bwMode="auto">
          <a:xfrm>
            <a:off x="8012113" y="3475038"/>
            <a:ext cx="5572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4800">
                <a:solidFill>
                  <a:srgbClr val="FFFF00"/>
                </a:solidFill>
                <a:latin typeface="Bernard MT Condensed" pitchFamily="18" charset="0"/>
              </a:rPr>
              <a:t>E </a:t>
            </a:r>
          </a:p>
        </p:txBody>
      </p:sp>
      <p:sp>
        <p:nvSpPr>
          <p:cNvPr id="2057" name="8 Rectángulo"/>
          <p:cNvSpPr>
            <a:spLocks noChangeArrowheads="1"/>
          </p:cNvSpPr>
          <p:nvPr/>
        </p:nvSpPr>
        <p:spPr bwMode="auto">
          <a:xfrm>
            <a:off x="7126288" y="4306888"/>
            <a:ext cx="2062162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4800">
                <a:latin typeface="Bernard MT Condensed" pitchFamily="18" charset="0"/>
              </a:rPr>
              <a:t>      </a:t>
            </a:r>
            <a:r>
              <a:rPr lang="es-ES" sz="4800">
                <a:solidFill>
                  <a:srgbClr val="FFFF00"/>
                </a:solidFill>
                <a:latin typeface="Bernard MT Condensed" pitchFamily="18" charset="0"/>
              </a:rPr>
              <a:t>L</a:t>
            </a:r>
          </a:p>
          <a:p>
            <a:r>
              <a:rPr lang="es-ES" sz="4800">
                <a:solidFill>
                  <a:srgbClr val="FFFF00"/>
                </a:solidFill>
                <a:latin typeface="Bernard MT Condensed" pitchFamily="18" charset="0"/>
              </a:rPr>
              <a:t>      L</a:t>
            </a:r>
          </a:p>
        </p:txBody>
      </p:sp>
      <p:sp>
        <p:nvSpPr>
          <p:cNvPr id="2058" name="10 Rectángulo"/>
          <p:cNvSpPr>
            <a:spLocks noChangeArrowheads="1"/>
          </p:cNvSpPr>
          <p:nvPr/>
        </p:nvSpPr>
        <p:spPr bwMode="auto">
          <a:xfrm>
            <a:off x="7416800" y="5900738"/>
            <a:ext cx="14811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4800">
                <a:latin typeface="Bernard MT Condensed" pitchFamily="18" charset="0"/>
              </a:rPr>
              <a:t>    </a:t>
            </a:r>
            <a:r>
              <a:rPr lang="es-ES" sz="4800">
                <a:solidFill>
                  <a:srgbClr val="FFFF00"/>
                </a:solidFill>
                <a:latin typeface="Bernard MT Condensed" pitchFamily="18" charset="0"/>
              </a:rPr>
              <a:t>A</a:t>
            </a:r>
            <a:r>
              <a:rPr lang="es-ES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slow" advTm="10000">
    <p:sndAc>
      <p:stSnd>
        <p:snd r:embed="rId3" name="Puente sobre el rio Kwa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79388" y="-1152525"/>
            <a:ext cx="48244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3600">
                <a:solidFill>
                  <a:srgbClr val="FFFF00"/>
                </a:solidFill>
                <a:latin typeface="Bernard MT Condensed" pitchFamily="18" charset="0"/>
              </a:rPr>
              <a:t>CATEDRAL DE STA. MARIA LA MAYOR - MARSELLA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04444 L -0.00382 0.20556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07950" y="6858000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 sz="3600">
                <a:solidFill>
                  <a:srgbClr val="FFFF00"/>
                </a:solidFill>
                <a:latin typeface="Bernard MT Condensed" pitchFamily="18" charset="0"/>
              </a:rPr>
              <a:t>  BASILICA NOTRE DAME DE LA GARDE - MARSELLA</a:t>
            </a: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7.40741E-7 L -0.004 -0.11643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258888" y="-747713"/>
            <a:ext cx="6842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3600">
                <a:solidFill>
                  <a:srgbClr val="FFFF00"/>
                </a:solidFill>
                <a:latin typeface="Bernard MT Condensed" pitchFamily="18" charset="0"/>
              </a:rPr>
              <a:t>                 PORT MARITIM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-0.004 0.1419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5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39238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755650" y="-603250"/>
            <a:ext cx="77771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3600">
                <a:solidFill>
                  <a:srgbClr val="FFFF00"/>
                </a:solidFill>
                <a:latin typeface="Bernard MT Condensed" pitchFamily="18" charset="0"/>
              </a:rPr>
              <a:t>              CASTELL DE SAINT VICTOR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-2.5E-6 0.11018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07950" y="7100888"/>
            <a:ext cx="87852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3600">
                <a:solidFill>
                  <a:srgbClr val="FFFF00"/>
                </a:solidFill>
                <a:latin typeface="Bernard MT Condensed" pitchFamily="18" charset="0"/>
              </a:rPr>
              <a:t>                    FORTALEÇA DE SANT JOAN</a:t>
            </a: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2.5E-6 -0.1625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0" y="-603250"/>
            <a:ext cx="9112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3600">
                <a:solidFill>
                  <a:srgbClr val="FFFF00"/>
                </a:solidFill>
                <a:latin typeface="Bernard MT Condensed" pitchFamily="18" charset="0"/>
              </a:rPr>
              <a:t>          PREFACTURA DE BOUCHER –DU - RHÓNE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40741E-7 L 0.004 0.09977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158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116013" y="-674688"/>
            <a:ext cx="72723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3600">
                <a:solidFill>
                  <a:srgbClr val="FFFF00"/>
                </a:solidFill>
                <a:latin typeface="Bernard MT Condensed" pitchFamily="18" charset="0"/>
              </a:rPr>
              <a:t>           HOTEL INTERCONTINENTAL</a:t>
            </a:r>
          </a:p>
        </p:txBody>
      </p:sp>
    </p:spTree>
  </p:cSld>
  <p:clrMapOvr>
    <a:masterClrMapping/>
  </p:clrMapOvr>
  <p:transition spd="slow" advTm="11000">
    <p:sndAc>
      <p:stSnd>
        <p:snd r:embed="rId3" name="(1,57) La Vuelta al Mundo en 80 d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59259E-6 L 0.00399 0.1206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23850" y="7100888"/>
            <a:ext cx="89281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3600" dirty="0">
                <a:solidFill>
                  <a:srgbClr val="FFFF00"/>
                </a:solidFill>
                <a:latin typeface="Bernard MT Condensed" pitchFamily="18" charset="0"/>
              </a:rPr>
              <a:t>                      PALAU DE LONGCHAMP</a:t>
            </a: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-1.11111E-6 -0.15185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900113" y="7173913"/>
            <a:ext cx="69119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3600">
                <a:solidFill>
                  <a:srgbClr val="FFFF00"/>
                </a:solidFill>
                <a:latin typeface="Bernard MT Condensed" pitchFamily="18" charset="0"/>
              </a:rPr>
              <a:t>                  </a:t>
            </a:r>
            <a:r>
              <a:rPr lang="es-ES" sz="3600">
                <a:solidFill>
                  <a:schemeClr val="bg1"/>
                </a:solidFill>
                <a:latin typeface="Bernard MT Condensed" pitchFamily="18" charset="0"/>
              </a:rPr>
              <a:t>PALAU  DE  JUSTICIA</a:t>
            </a: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116013" y="-674688"/>
            <a:ext cx="74882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3600">
                <a:solidFill>
                  <a:srgbClr val="FFFF00"/>
                </a:solidFill>
                <a:latin typeface="Bernard MT Condensed" pitchFamily="18" charset="0"/>
              </a:rPr>
              <a:t>                     AJUNTAMENT</a:t>
            </a: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611188" y="7100888"/>
            <a:ext cx="8424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3600">
                <a:solidFill>
                  <a:srgbClr val="FFFF00"/>
                </a:solidFill>
                <a:latin typeface="Bernard MT Condensed" pitchFamily="18" charset="0"/>
              </a:rPr>
              <a:t>                    CÀMARA DE COMERÇ</a:t>
            </a: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59259E-6 L 0.00399 -0.14144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23850" y="7316788"/>
            <a:ext cx="87122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3600">
                <a:solidFill>
                  <a:srgbClr val="FFFF00"/>
                </a:solidFill>
                <a:latin typeface="Bernard MT Condensed" pitchFamily="18" charset="0"/>
              </a:rPr>
              <a:t>               ARC  DEL TRIOMF - MARSELLA</a:t>
            </a: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7 L 0.00399 -0.17315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611188" y="-585788"/>
            <a:ext cx="84248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3600">
                <a:solidFill>
                  <a:srgbClr val="FFFF00"/>
                </a:solidFill>
                <a:latin typeface="Bernard MT Condensed" pitchFamily="18" charset="0"/>
              </a:rPr>
              <a:t>             ESTADI OLIMPIC DE MARSELLA</a:t>
            </a: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44444E-6 L -0.00382 0.28611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1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nce - Marseille .. 27 06 2019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France - Marseille .. 27 06 2019 </Template>
  <TotalTime>2</TotalTime>
  <Words>170</Words>
  <Application>Microsoft Office PowerPoint</Application>
  <PresentationFormat>Presentación en pantalla (4:3)</PresentationFormat>
  <Paragraphs>52</Paragraphs>
  <Slides>29</Slides>
  <Notes>14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4" baseType="lpstr">
      <vt:lpstr>Calibri</vt:lpstr>
      <vt:lpstr>Arial</vt:lpstr>
      <vt:lpstr>Bernard MT Condensed</vt:lpstr>
      <vt:lpstr>France - Marseille .. 27 06 2019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2019-08-26T06:51:59Z</dcterms:created>
  <dcterms:modified xsi:type="dcterms:W3CDTF">2019-08-26T06:54:23Z</dcterms:modified>
</cp:coreProperties>
</file>