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56" r:id="rId4"/>
    <p:sldId id="284" r:id="rId5"/>
    <p:sldId id="278" r:id="rId6"/>
    <p:sldId id="257" r:id="rId7"/>
    <p:sldId id="279" r:id="rId8"/>
    <p:sldId id="258" r:id="rId9"/>
    <p:sldId id="259" r:id="rId10"/>
    <p:sldId id="260" r:id="rId11"/>
    <p:sldId id="261" r:id="rId12"/>
    <p:sldId id="262" r:id="rId13"/>
    <p:sldId id="263" r:id="rId14"/>
    <p:sldId id="266" r:id="rId15"/>
    <p:sldId id="292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83" r:id="rId24"/>
    <p:sldId id="276" r:id="rId25"/>
    <p:sldId id="275" r:id="rId26"/>
    <p:sldId id="280" r:id="rId27"/>
    <p:sldId id="281" r:id="rId28"/>
    <p:sldId id="282" r:id="rId29"/>
    <p:sldId id="285" r:id="rId30"/>
    <p:sldId id="291" r:id="rId31"/>
    <p:sldId id="286" r:id="rId32"/>
    <p:sldId id="287" r:id="rId33"/>
    <p:sldId id="289" r:id="rId34"/>
    <p:sldId id="290" r:id="rId35"/>
    <p:sldId id="293" r:id="rId3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7dpUvhPXiY9TLfEfnVTdw==" hashData="sywl9kV96xbtAJtAf8zWH25b6E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2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9DBD99-5BDA-4DCF-B3DD-BCE4CC8981C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277589"/>
      </p:ext>
    </p:extLst>
  </p:cSld>
  <p:clrMapOvr>
    <a:masterClrMapping/>
  </p:clrMapOvr>
  <p:transition spd="slow" advTm="7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A10C5-6BD6-4269-B6C9-541EB891B8D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870713"/>
      </p:ext>
    </p:extLst>
  </p:cSld>
  <p:clrMapOvr>
    <a:masterClrMapping/>
  </p:clrMapOvr>
  <p:transition spd="slow" advTm="7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06F5FD-5140-4108-B58C-18248166885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008638"/>
      </p:ext>
    </p:extLst>
  </p:cSld>
  <p:clrMapOvr>
    <a:masterClrMapping/>
  </p:clrMapOvr>
  <p:transition spd="slow" advTm="7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0E7618-0A65-446F-8BAD-86CAA65EACA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974467"/>
      </p:ext>
    </p:extLst>
  </p:cSld>
  <p:clrMapOvr>
    <a:masterClrMapping/>
  </p:clrMapOvr>
  <p:transition spd="slow" advTm="7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8C671-13BD-4A8A-903E-A53D3DCED20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700906"/>
      </p:ext>
    </p:extLst>
  </p:cSld>
  <p:clrMapOvr>
    <a:masterClrMapping/>
  </p:clrMapOvr>
  <p:transition spd="slow" advTm="7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49109-E48A-44B7-96E5-2B2E540C55D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662263"/>
      </p:ext>
    </p:extLst>
  </p:cSld>
  <p:clrMapOvr>
    <a:masterClrMapping/>
  </p:clrMapOvr>
  <p:transition spd="slow" advTm="7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BB1507-B482-4F95-A118-B9ACB636108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159985"/>
      </p:ext>
    </p:extLst>
  </p:cSld>
  <p:clrMapOvr>
    <a:masterClrMapping/>
  </p:clrMapOvr>
  <p:transition spd="slow" advTm="7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C841D-C020-4A19-84AE-CE5CFF2310F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444046"/>
      </p:ext>
    </p:extLst>
  </p:cSld>
  <p:clrMapOvr>
    <a:masterClrMapping/>
  </p:clrMapOvr>
  <p:transition spd="slow" advTm="7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1E2DAC-D752-4714-9F65-1AC5733AE86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321884"/>
      </p:ext>
    </p:extLst>
  </p:cSld>
  <p:clrMapOvr>
    <a:masterClrMapping/>
  </p:clrMapOvr>
  <p:transition spd="slow" advTm="7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A75C9-5EDB-4D37-919E-159B9B9265B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3123107"/>
      </p:ext>
    </p:extLst>
  </p:cSld>
  <p:clrMapOvr>
    <a:masterClrMapping/>
  </p:clrMapOvr>
  <p:transition spd="slow" advTm="7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987445-FD6D-4B48-9A86-F4515DAB814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438784"/>
      </p:ext>
    </p:extLst>
  </p:cSld>
  <p:clrMapOvr>
    <a:masterClrMapping/>
  </p:clrMapOvr>
  <p:transition spd="slow" advTm="7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083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78BBAE-B729-4ED5-B290-620D0FF3AEEA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rgbClr val="00FFFF"/>
          </a:solidFill>
        </p:spPr>
        <p:txBody>
          <a:bodyPr/>
          <a:lstStyle/>
          <a:p>
            <a:r>
              <a:rPr lang="fr-FR" sz="7200" dirty="0"/>
              <a:t/>
            </a:r>
            <a:br>
              <a:rPr lang="fr-FR" sz="7200" dirty="0"/>
            </a:br>
            <a:r>
              <a:rPr lang="fr-FR" sz="7200" b="1" i="1" dirty="0" smtClean="0">
                <a:solidFill>
                  <a:schemeClr val="accent2"/>
                </a:solidFill>
                <a:latin typeface="Jokerman" pitchFamily="82" charset="0"/>
              </a:rPr>
              <a:t> MARSELLA  </a:t>
            </a:r>
            <a:br>
              <a:rPr lang="fr-FR" sz="7200" b="1" i="1" dirty="0" smtClean="0">
                <a:solidFill>
                  <a:schemeClr val="accent2"/>
                </a:solidFill>
                <a:latin typeface="Jokerman" pitchFamily="82" charset="0"/>
              </a:rPr>
            </a:br>
            <a:r>
              <a:rPr lang="fr-FR" sz="7200" b="1" i="1" dirty="0" smtClean="0">
                <a:solidFill>
                  <a:schemeClr val="accent2"/>
                </a:solidFill>
                <a:latin typeface="Jokerman" pitchFamily="82" charset="0"/>
              </a:rPr>
              <a:t>Y  SU </a:t>
            </a:r>
            <a:br>
              <a:rPr lang="fr-FR" sz="7200" b="1" i="1" dirty="0" smtClean="0">
                <a:solidFill>
                  <a:schemeClr val="accent2"/>
                </a:solidFill>
                <a:latin typeface="Jokerman" pitchFamily="82" charset="0"/>
              </a:rPr>
            </a:br>
            <a:r>
              <a:rPr lang="fr-FR" sz="7200" b="1" i="1" dirty="0" smtClean="0">
                <a:solidFill>
                  <a:schemeClr val="accent2"/>
                </a:solidFill>
                <a:latin typeface="Jokerman" pitchFamily="82" charset="0"/>
              </a:rPr>
              <a:t>ALREDEDOR</a:t>
            </a:r>
            <a:r>
              <a:rPr lang="fr-FR" sz="7200" dirty="0"/>
              <a:t/>
            </a:r>
            <a:br>
              <a:rPr lang="fr-FR" sz="7200" dirty="0"/>
            </a:br>
            <a:endParaRPr lang="fr-FR" sz="7200" b="1" dirty="0"/>
          </a:p>
        </p:txBody>
      </p:sp>
      <p:pic>
        <p:nvPicPr>
          <p:cNvPr id="23557" name="12. 160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2. Qu'Elle Est Bleue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908175" y="5437188"/>
            <a:ext cx="60483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fr-FR" sz="4000" b="1" dirty="0">
              <a:solidFill>
                <a:srgbClr val="FFFF00"/>
              </a:solidFill>
              <a:latin typeface="Jokerman" pitchFamily="82" charset="0"/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950"/>
                            </p:stCondLst>
                            <p:childTnLst>
                              <p:par>
                                <p:cTn id="12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235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22" presetID="3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4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57"/>
                </p:tgtEl>
              </p:cMediaNode>
            </p:audio>
          </p:childTnLst>
        </p:cTn>
      </p:par>
    </p:tnLst>
    <p:bldLst>
      <p:bldP spid="23554" grpId="0" animBg="1"/>
      <p:bldP spid="23554" grpId="1" animBg="1"/>
      <p:bldP spid="23554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Copie de P12500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023938" y="5872163"/>
            <a:ext cx="1752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Lavandou</a:t>
            </a: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astragalus_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PA1100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040063" y="6159500"/>
            <a:ext cx="30492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Los arroyos de </a:t>
            </a:r>
            <a:r>
              <a:rPr lang="es-ES" sz="2000" b="1" dirty="0" err="1" smtClean="0">
                <a:solidFill>
                  <a:srgbClr val="FFFF00"/>
                </a:solidFill>
              </a:rPr>
              <a:t>Sugiton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DSCN06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166813" y="5895975"/>
            <a:ext cx="242085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El castillo de IF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PA1100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4500563" y="6113463"/>
            <a:ext cx="49561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Camino que conduce a los arroyos</a:t>
            </a:r>
            <a:endParaRPr lang="fr-FR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DSCN06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239838" y="5824538"/>
            <a:ext cx="15664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</a:t>
            </a:r>
            <a:r>
              <a:rPr lang="fr-FR" sz="2400" b="1" dirty="0" err="1" smtClean="0">
                <a:solidFill>
                  <a:srgbClr val="FFFF00"/>
                </a:solidFill>
              </a:rPr>
              <a:t>Friouli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DSCN32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DSCN32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grot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879475" y="5895975"/>
            <a:ext cx="239360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Marseille </a:t>
            </a:r>
            <a:r>
              <a:rPr lang="fr-FR" sz="2400" b="1" dirty="0" err="1" smtClean="0">
                <a:solidFill>
                  <a:srgbClr val="FFFF00"/>
                </a:solidFill>
              </a:rPr>
              <a:t>veyre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DSCN06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808038" y="5824538"/>
            <a:ext cx="350128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400" b="1" dirty="0" err="1" smtClean="0">
                <a:solidFill>
                  <a:srgbClr val="FFFF00"/>
                </a:solidFill>
              </a:rPr>
              <a:t>cornisa</a:t>
            </a:r>
            <a:r>
              <a:rPr lang="fr-FR" sz="2400" b="1" dirty="0" smtClean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( Marseille )</a:t>
            </a: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ma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879475" y="5895975"/>
            <a:ext cx="239360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Marseille </a:t>
            </a:r>
            <a:r>
              <a:rPr lang="fr-FR" sz="2400" b="1" dirty="0" err="1" smtClean="0">
                <a:solidFill>
                  <a:srgbClr val="FFFF00"/>
                </a:solidFill>
              </a:rPr>
              <a:t>veyre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PA1100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grande_arche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5487988" y="639763"/>
            <a:ext cx="15183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El gran arco</a:t>
            </a:r>
            <a:endParaRPr lang="fr-FR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PA1100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076825" y="6040438"/>
            <a:ext cx="406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sz="2400" b="1" dirty="0" smtClean="0">
                <a:solidFill>
                  <a:schemeClr val="accent2"/>
                </a:solidFill>
              </a:rPr>
              <a:t>Los arroyos de </a:t>
            </a:r>
            <a:r>
              <a:rPr lang="fr-FR" sz="2400" b="1" dirty="0" err="1" smtClean="0">
                <a:solidFill>
                  <a:schemeClr val="accent2"/>
                </a:solidFill>
              </a:rPr>
              <a:t>Sugiton</a:t>
            </a:r>
            <a:endParaRPr lang="fr-FR" sz="2400" b="1" dirty="0">
              <a:solidFill>
                <a:schemeClr val="accent2"/>
              </a:solidFill>
            </a:endParaRPr>
          </a:p>
        </p:txBody>
      </p:sp>
      <p:sp>
        <p:nvSpPr>
          <p:cNvPr id="14343" name="WordArt 7"/>
          <p:cNvSpPr>
            <a:spLocks noChangeArrowheads="1" noChangeShapeType="1" noTextEdit="1"/>
          </p:cNvSpPr>
          <p:nvPr/>
        </p:nvSpPr>
        <p:spPr bwMode="auto">
          <a:xfrm>
            <a:off x="5003800" y="3284538"/>
            <a:ext cx="1524000" cy="5143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s-ES" sz="2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Le </a:t>
            </a:r>
            <a:r>
              <a:rPr lang="es-ES" sz="2400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torpilleur</a:t>
            </a:r>
            <a:endParaRPr lang="es-ES" sz="24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5" name="Picture 5" descr="Porto_Golfe1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9144000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539750" y="5824538"/>
            <a:ext cx="2689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sz="2400" b="1" dirty="0" smtClean="0">
                <a:solidFill>
                  <a:schemeClr val="accent2"/>
                </a:solidFill>
              </a:rPr>
              <a:t>El </a:t>
            </a:r>
            <a:r>
              <a:rPr lang="fr-FR" sz="2400" b="1" dirty="0" err="1" smtClean="0">
                <a:solidFill>
                  <a:schemeClr val="accent2"/>
                </a:solidFill>
              </a:rPr>
              <a:t>gran</a:t>
            </a:r>
            <a:r>
              <a:rPr lang="fr-FR" sz="2400" b="1" dirty="0" smtClean="0">
                <a:solidFill>
                  <a:schemeClr val="accent2"/>
                </a:solidFill>
              </a:rPr>
              <a:t> </a:t>
            </a:r>
            <a:r>
              <a:rPr lang="fr-FR" sz="2400" b="1" dirty="0" err="1" smtClean="0">
                <a:solidFill>
                  <a:schemeClr val="accent2"/>
                </a:solidFill>
              </a:rPr>
              <a:t>azul</a:t>
            </a:r>
            <a:endParaRPr lang="fr-FR" sz="24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PA1100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P12700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971600" y="5751513"/>
            <a:ext cx="33473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chemeClr val="accent2"/>
                </a:solidFill>
              </a:rPr>
              <a:t>La </a:t>
            </a:r>
            <a:r>
              <a:rPr lang="fr-FR" sz="2400" b="1" dirty="0" err="1" smtClean="0">
                <a:solidFill>
                  <a:schemeClr val="accent2"/>
                </a:solidFill>
              </a:rPr>
              <a:t>playa</a:t>
            </a:r>
            <a:r>
              <a:rPr lang="fr-FR" sz="2400" b="1" dirty="0" smtClean="0">
                <a:solidFill>
                  <a:schemeClr val="accent2"/>
                </a:solidFill>
              </a:rPr>
              <a:t> </a:t>
            </a:r>
            <a:r>
              <a:rPr lang="fr-FR" sz="2400" b="1" dirty="0">
                <a:solidFill>
                  <a:schemeClr val="accent2"/>
                </a:solidFill>
              </a:rPr>
              <a:t>de </a:t>
            </a:r>
            <a:r>
              <a:rPr lang="fr-FR" sz="2400" b="1" dirty="0" smtClean="0">
                <a:solidFill>
                  <a:schemeClr val="accent2"/>
                </a:solidFill>
              </a:rPr>
              <a:t>Caballero</a:t>
            </a:r>
            <a:endParaRPr lang="fr-FR" sz="24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P82200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879475" y="5967413"/>
            <a:ext cx="15872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Caballero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PA1100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384300" y="5680075"/>
            <a:ext cx="2287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Marseilleveyre</a:t>
            </a: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PA1100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asteriscus_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PC2101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671638" y="620713"/>
            <a:ext cx="1225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b="1">
                <a:solidFill>
                  <a:schemeClr val="accent2"/>
                </a:solidFill>
              </a:rPr>
              <a:t>SUGITON</a:t>
            </a: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PA1100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PA1100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lavatera_1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cal_sugiton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879475" y="784225"/>
            <a:ext cx="3003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</a:rPr>
              <a:t>Les calanques de Sugiton</a:t>
            </a: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cal_marseilleveyre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663575" y="712788"/>
            <a:ext cx="1758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 dirty="0" err="1">
                <a:solidFill>
                  <a:schemeClr val="accent2"/>
                </a:solidFill>
              </a:rPr>
              <a:t>Marseilleveyre</a:t>
            </a:r>
            <a:endParaRPr lang="fr-FR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port_sormiou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5056188" y="5967413"/>
            <a:ext cx="32928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El </a:t>
            </a:r>
            <a:r>
              <a:rPr lang="fr-FR" sz="2400" b="1" dirty="0" err="1" smtClean="0">
                <a:solidFill>
                  <a:srgbClr val="FFFF00"/>
                </a:solidFill>
              </a:rPr>
              <a:t>puerto</a:t>
            </a:r>
            <a:r>
              <a:rPr lang="fr-FR" sz="2400" b="1" dirty="0" smtClean="0">
                <a:solidFill>
                  <a:srgbClr val="FFFF00"/>
                </a:solidFill>
              </a:rPr>
              <a:t> de </a:t>
            </a:r>
            <a:r>
              <a:rPr lang="fr-FR" sz="2400" b="1" dirty="0" err="1" smtClean="0">
                <a:solidFill>
                  <a:srgbClr val="FFFF00"/>
                </a:solidFill>
              </a:rPr>
              <a:t>Sormiou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rocher_goudes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735013" y="639763"/>
            <a:ext cx="17363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accent2"/>
                </a:solidFill>
              </a:rPr>
              <a:t>GOUDES rock</a:t>
            </a:r>
            <a:endParaRPr lang="fr-FR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sormiou_candelle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4048125" y="784225"/>
            <a:ext cx="223651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accent2"/>
                </a:solidFill>
              </a:rPr>
              <a:t>Cresta</a:t>
            </a:r>
            <a:r>
              <a:rPr lang="fr-FR" b="1" dirty="0" smtClean="0">
                <a:solidFill>
                  <a:schemeClr val="accent2"/>
                </a:solidFill>
              </a:rPr>
              <a:t> de </a:t>
            </a:r>
            <a:r>
              <a:rPr lang="fr-FR" b="1" dirty="0" err="1" smtClean="0">
                <a:solidFill>
                  <a:schemeClr val="accent2"/>
                </a:solidFill>
              </a:rPr>
              <a:t>Sormiou</a:t>
            </a:r>
            <a:endParaRPr lang="fr-FR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goudes_1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5148263" y="908050"/>
            <a:ext cx="1927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</a:t>
            </a:r>
            <a:r>
              <a:rPr lang="fr-FR" sz="2400" b="1" dirty="0" err="1">
                <a:solidFill>
                  <a:srgbClr val="FFFF00"/>
                </a:solidFill>
              </a:rPr>
              <a:t>Goudes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033363" y="2060848"/>
            <a:ext cx="7151317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2"/>
                </a:solidFill>
              </a:rPr>
              <a:t>¡Se acabó, el gran azul es hermoso!</a:t>
            </a:r>
          </a:p>
          <a:p>
            <a:pPr algn="ctr"/>
            <a:r>
              <a:rPr lang="es-ES" sz="3200" b="1" dirty="0" smtClean="0">
                <a:solidFill>
                  <a:schemeClr val="accent2"/>
                </a:solidFill>
              </a:rPr>
              <a:t>Te di el beneficio de verlo</a:t>
            </a:r>
          </a:p>
          <a:p>
            <a:pPr algn="ctr"/>
            <a:r>
              <a:rPr lang="es-ES" sz="3200" b="1" dirty="0" smtClean="0">
                <a:solidFill>
                  <a:schemeClr val="accent2"/>
                </a:solidFill>
              </a:rPr>
              <a:t>Nos vemos la próxima vez, </a:t>
            </a:r>
          </a:p>
          <a:p>
            <a:pPr algn="ctr"/>
            <a:r>
              <a:rPr lang="es-ES" sz="3200" b="1" dirty="0" smtClean="0">
                <a:solidFill>
                  <a:schemeClr val="accent2"/>
                </a:solidFill>
              </a:rPr>
              <a:t>rápido, rápido ...</a:t>
            </a:r>
          </a:p>
          <a:p>
            <a:pPr algn="ctr"/>
            <a:r>
              <a:rPr lang="es-ES" sz="3200" b="1" dirty="0" smtClean="0">
                <a:solidFill>
                  <a:schemeClr val="accent2"/>
                </a:solidFill>
              </a:rPr>
              <a:t>FIN</a:t>
            </a:r>
            <a:endParaRPr lang="fr-FR" sz="32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seille - Qu'elle est bleue! - Cl. P .. 30 08 201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Marseille - Qu'elle est bleue! - Cl. P .. 30 08 2010</Template>
  <TotalTime>20</TotalTime>
  <Words>105</Words>
  <Application>Microsoft Office PowerPoint</Application>
  <PresentationFormat>Presentación en pantalla (4:3)</PresentationFormat>
  <Paragraphs>30</Paragraphs>
  <Slides>34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Arial</vt:lpstr>
      <vt:lpstr>Jokerman</vt:lpstr>
      <vt:lpstr>Marseille - Qu'elle est bleue! - Cl. P .. 30 08 2010</vt:lpstr>
      <vt:lpstr>Diseño predeterminado</vt:lpstr>
      <vt:lpstr>  MARSELLA   Y  SU  ALREDEDOR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 EN MARSELLA LA GRANDE BLEU</dc:title>
  <dc:creator>Jose Luis</dc:creator>
  <cp:lastModifiedBy>Jose Luis</cp:lastModifiedBy>
  <cp:revision>16</cp:revision>
  <dcterms:created xsi:type="dcterms:W3CDTF">2021-03-11T08:12:23Z</dcterms:created>
  <dcterms:modified xsi:type="dcterms:W3CDTF">2021-03-11T08:32:57Z</dcterms:modified>
</cp:coreProperties>
</file>