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65" r:id="rId3"/>
    <p:sldId id="257" r:id="rId4"/>
    <p:sldId id="293" r:id="rId5"/>
    <p:sldId id="294" r:id="rId6"/>
    <p:sldId id="295" r:id="rId7"/>
    <p:sldId id="258" r:id="rId8"/>
    <p:sldId id="284" r:id="rId9"/>
    <p:sldId id="266" r:id="rId10"/>
    <p:sldId id="267" r:id="rId11"/>
    <p:sldId id="280" r:id="rId12"/>
    <p:sldId id="268" r:id="rId13"/>
    <p:sldId id="269" r:id="rId14"/>
    <p:sldId id="270" r:id="rId15"/>
    <p:sldId id="271" r:id="rId16"/>
    <p:sldId id="259" r:id="rId17"/>
    <p:sldId id="272" r:id="rId18"/>
    <p:sldId id="273" r:id="rId19"/>
    <p:sldId id="274" r:id="rId20"/>
    <p:sldId id="260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6" r:id="rId38"/>
    <p:sldId id="299" r:id="rId39"/>
    <p:sldId id="297" r:id="rId40"/>
    <p:sldId id="298" r:id="rId41"/>
    <p:sldId id="300" r:id="rId42"/>
    <p:sldId id="264" r:id="rId43"/>
    <p:sldId id="301" r:id="rId4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CA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B1B00E29-8C98-463F-8737-E884B99185A1}" type="datetimeFigureOut">
              <a:rPr lang="fr-CA"/>
              <a:pPr/>
              <a:t>2018-11-04</a:t>
            </a:fld>
            <a:endParaRPr lang="fr-CA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CA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F7B3B5F4-E0A0-4F4B-B914-4D648694DB06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5AE43-37DD-4AC6-AA84-C11729388B06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C6701-F1C5-4484-8FF5-F79F283309C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2B061-EFD6-4B30-BEF3-18A1E536FC29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9C1FC-9D87-4494-85B9-115B77CBD25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591F0-ADC3-4D23-A82A-89B1CC4FC07F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75A06-C56F-4184-BCF3-FDB6F8F0573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88E71-8DCB-4582-BA32-44D67D6807AE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1612D-096E-43AC-9C89-D8B803393A2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93201-EDB9-4B5B-9B02-AFFA82A5D7EB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A4CE6-5A5D-4D4E-8AF7-FB11E1B0E58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4D500-66E3-41AC-A361-855B56DFC704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2EBBC-023F-4C0B-9C35-AB84C10D438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F596F-7296-4C53-B6B1-F1EE6A8B4914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4130F-07B2-47C1-AE8D-926398F90E3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97584-7063-4CA8-988D-C7109D535998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D6764-264C-4DAC-BA09-2E09C6AEF06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05524-0FCE-4D41-A5D1-D2E1103176AB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9A56E-86E5-4BC2-9434-B7DF695B1B4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A2C7A-C808-4488-A7CF-9F0CC5AEFF71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8E680-624B-4496-B3DE-0B8AB2A606D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4299A-B256-4137-B643-B2FD748137D9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66A10-E348-4550-A1AB-B28054D9461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D24BC8-FFE6-40E6-9AB2-D9A9157676DC}" type="datetimeFigureOut">
              <a:rPr lang="fr-CA"/>
              <a:pPr>
                <a:defRPr/>
              </a:pPr>
              <a:t>2018-11-04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8D26D8-B617-4F33-9E30-AAE3436BBFF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Sans titr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835696" y="332656"/>
            <a:ext cx="5324406" cy="92333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Maroc – </a:t>
            </a:r>
            <a:r>
              <a:rPr lang="fr-FR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Morocco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4" name="Algérie.wav">
            <a:hlinkClick r:id="" action="ppaction://media"/>
          </p:cNvPr>
          <p:cNvPicPr>
            <a:picLocks noRot="1" noChangeAspect="1"/>
          </p:cNvPicPr>
          <p:nvPr>
            <a:wavAudioFile r:embed="rId1" name="Algérie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212725" y="5857875"/>
            <a:ext cx="21431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sp>
        <p:nvSpPr>
          <p:cNvPr id="2054" name="ZoneTexte 6"/>
          <p:cNvSpPr txBox="1">
            <a:spLocks noChangeArrowheads="1"/>
          </p:cNvSpPr>
          <p:nvPr/>
        </p:nvSpPr>
        <p:spPr bwMode="auto">
          <a:xfrm>
            <a:off x="7070725" y="6215063"/>
            <a:ext cx="1643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5" name="Image 7" descr="drapeau5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7163" y="6286500"/>
            <a:ext cx="5175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8" descr="muziek24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3538" y="6215063"/>
            <a:ext cx="4381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asablanca_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7308850" y="6308725"/>
            <a:ext cx="15113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Casablanca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casablanca-le Minaret Quartier Habouss,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214313" y="357188"/>
            <a:ext cx="20002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Minaret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quartier Habouss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à Casablanca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grnade mosquée de Casablanca Maro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214313" y="214313"/>
            <a:ext cx="48577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grande mosquée Hassan 2 de Casablanca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Mosquée Hassan II  a Casablanca Maro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4714875" y="6215063"/>
            <a:ext cx="42783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Mosquée Hassan 2 à Casablanca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Agadi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ZoneTexte 3"/>
          <p:cNvSpPr txBox="1">
            <a:spLocks noChangeArrowheads="1"/>
          </p:cNvSpPr>
          <p:nvPr/>
        </p:nvSpPr>
        <p:spPr bwMode="auto">
          <a:xfrm>
            <a:off x="7740650" y="6381750"/>
            <a:ext cx="12858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Agadir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Marrakech_townfromhill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ZoneTexte 7"/>
          <p:cNvSpPr txBox="1">
            <a:spLocks noChangeArrowheads="1"/>
          </p:cNvSpPr>
          <p:nvPr/>
        </p:nvSpPr>
        <p:spPr bwMode="auto">
          <a:xfrm>
            <a:off x="179388" y="260350"/>
            <a:ext cx="3143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Marrakech, la ville rouge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Cathédrale Casablanc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0"/>
            <a:ext cx="6715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1403350" y="6381750"/>
            <a:ext cx="3143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de Casablanca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Rabat 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ZoneTexte 3"/>
          <p:cNvSpPr txBox="1">
            <a:spLocks noChangeArrowheads="1"/>
          </p:cNvSpPr>
          <p:nvPr/>
        </p:nvSpPr>
        <p:spPr bwMode="auto">
          <a:xfrm>
            <a:off x="428625" y="6215063"/>
            <a:ext cx="3000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remparts de Rabat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Rabat_Rempart Raba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323850" y="6308725"/>
            <a:ext cx="3000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remparts de Rabat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Rabat Tour Hass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6372225" y="6381750"/>
            <a:ext cx="25717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Tour Hassan à Rabat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rabat La Kasbah des Oudaï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250825" y="6308725"/>
            <a:ext cx="37861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Kasbah des Oudaïas à Rabat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Marrakech Minaret de la Koutoub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214313" y="6286500"/>
            <a:ext cx="46434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Minaret de la Koutoubia à Marrakech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marrakech-La place des7saint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285750" y="6286500"/>
            <a:ext cx="38576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Place des7 saints à Marrakech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250825" y="6381750"/>
            <a:ext cx="25923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Palais Royal à Fès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Rabat Le palais roya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250825" y="6381750"/>
            <a:ext cx="29289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Palais Royal à Rabat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Rabat Porte el ha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107950" y="6381750"/>
            <a:ext cx="3000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002060"/>
                </a:solidFill>
                <a:latin typeface="Calibri" pitchFamily="34" charset="0"/>
              </a:rPr>
              <a:t>Porte El Had à Rabat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Essaouira Maro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142875" y="214313"/>
            <a:ext cx="26431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Ville d’Essaouira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ZoneTexte 2"/>
          <p:cNvSpPr txBox="1">
            <a:spLocks noChangeArrowheads="1"/>
          </p:cNvSpPr>
          <p:nvPr/>
        </p:nvSpPr>
        <p:spPr bwMode="auto">
          <a:xfrm>
            <a:off x="323850" y="6381750"/>
            <a:ext cx="19446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Mont Kazbah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Agadir-Murs d'enceinte d'Agadir Oufe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323850" y="6308725"/>
            <a:ext cx="37861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Murs d'enceinte d'Agadir Oufella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a porte du desert sud-est a Arfoud Maro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179388" y="6381750"/>
            <a:ext cx="43576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porte du désert sud-est à Arfoud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L'Atl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179388" y="6308725"/>
            <a:ext cx="20716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mont Atlas</a:t>
            </a:r>
          </a:p>
        </p:txBody>
      </p:sp>
      <p:pic>
        <p:nvPicPr>
          <p:cNvPr id="23556" name="Picture 8" descr="oiseaux-solei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285750"/>
            <a:ext cx="1785938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mosque  a hay boudraa Maro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357188" y="6215063"/>
            <a:ext cx="33575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FF00"/>
                </a:solidFill>
                <a:latin typeface="Calibri" pitchFamily="34" charset="0"/>
              </a:rPr>
              <a:t>Mosquée à Hay Boudraa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rabat Place des Alaouites à Raba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3357563"/>
            <a:ext cx="464343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3" descr="rabat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Image 4" descr="rabat 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00563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Image 5" descr="rabat 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357563"/>
            <a:ext cx="2928938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 rot="19599928">
            <a:off x="3047678" y="4539585"/>
            <a:ext cx="1262696" cy="584775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Rabat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Mausolée Mohamed V (Rabat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214313" y="6286500"/>
            <a:ext cx="37147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Mausolée Mohamed 5 à Rabat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rabat ruines de chella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250825" y="6308725"/>
            <a:ext cx="31353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Remparts de Chellah à Rabat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LA VALEE ADAY REGION ANZI TIZNI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4716463" y="6308725"/>
            <a:ext cx="37861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 b="1">
                <a:solidFill>
                  <a:srgbClr val="FFFF00"/>
                </a:solidFill>
                <a:latin typeface="Calibri" pitchFamily="34" charset="0"/>
              </a:rPr>
              <a:t>La vallée Aday, région Anzi Tiznite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28676" name="Picture 8" descr="oiseaux-solei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38" y="2143125"/>
            <a:ext cx="1643062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Marrakech_Place Jemaa-el-F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214313" y="214313"/>
            <a:ext cx="40719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Place Jemaa-El-Fna à Marrakech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Marrakech,Bab Agnaou, Porte de Vil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323850" y="6308725"/>
            <a:ext cx="407193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Porte Bab Agnaou à Marrakech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Théatre royal a Marrakec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79388" y="6308725"/>
            <a:ext cx="35718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Théâtre Royal à Marrakech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Musée dar si said -marrakech-maroc-8718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214313" y="6215063"/>
            <a:ext cx="37861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Musée Dar Si Said à Marrakech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Marrakech - Palazzo dell'Ope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285750" y="6286500"/>
            <a:ext cx="40005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Palazzo dell'Opera à Marrakech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marrakech-ruines Palais El Bad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428625" y="6286500"/>
            <a:ext cx="3429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Palais El Badi à Marrakech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marrakech-Cascades d'ouzou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2" descr="marrakech-Chutes d'ouzouk, MARRAKECH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3"/>
          <p:cNvSpPr>
            <a:spLocks noChangeArrowheads="1"/>
          </p:cNvSpPr>
          <p:nvPr/>
        </p:nvSpPr>
        <p:spPr bwMode="auto">
          <a:xfrm>
            <a:off x="2928938" y="214313"/>
            <a:ext cx="32861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Chutes d‘Ouzouk à Marrakech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marrakech-marocChez ali, MARRAKEC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6011863" y="6308725"/>
            <a:ext cx="29003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Chez Ali à Marrakech</a:t>
            </a:r>
          </a:p>
        </p:txBody>
      </p:sp>
      <p:pic>
        <p:nvPicPr>
          <p:cNvPr id="36868" name="Picture 9" descr="yelsta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15313" y="428625"/>
            <a:ext cx="500062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Les ramparts de Taroudan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072188" y="6519863"/>
            <a:ext cx="3071812" cy="33813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Les remparts de Taroudant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Remparts de taroudan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5357813" y="214313"/>
            <a:ext cx="3587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Les remparts de Taroudant</a:t>
            </a:r>
            <a:endParaRPr lang="fr-CA" sz="8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Mekn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57188" y="357188"/>
            <a:ext cx="24288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Ville de Meknès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Meknes Porte Bab el-Khemi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2"/>
          <p:cNvSpPr>
            <a:spLocks noChangeArrowheads="1"/>
          </p:cNvSpPr>
          <p:nvPr/>
        </p:nvSpPr>
        <p:spPr bwMode="auto">
          <a:xfrm>
            <a:off x="107950" y="6381750"/>
            <a:ext cx="3429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Porte Bab El-Khemis à Meknès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Tafraoute Maro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-214313"/>
            <a:ext cx="9501188" cy="724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107950" y="6519863"/>
            <a:ext cx="44291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Tafraoute, petite ville Berbère du  Maroc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50825" y="404813"/>
            <a:ext cx="15128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00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.55556E-7 -4.44444E-6 L 0.3033 0.4960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" y="2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RUEC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MARRUECOS</Template>
  <TotalTime>4</TotalTime>
  <Words>198</Words>
  <Application>Microsoft Office PowerPoint</Application>
  <PresentationFormat>Presentación en pantalla (4:3)</PresentationFormat>
  <Paragraphs>48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MARRUECOS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2018-11-04T09:27:53Z</dcterms:created>
  <dcterms:modified xsi:type="dcterms:W3CDTF">2018-11-04T09:32:07Z</dcterms:modified>
</cp:coreProperties>
</file>