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4" r:id="rId3"/>
    <p:sldId id="257" r:id="rId4"/>
    <p:sldId id="463" r:id="rId5"/>
    <p:sldId id="274" r:id="rId6"/>
    <p:sldId id="297" r:id="rId7"/>
    <p:sldId id="293" r:id="rId8"/>
    <p:sldId id="294" r:id="rId9"/>
    <p:sldId id="295" r:id="rId10"/>
    <p:sldId id="299" r:id="rId11"/>
    <p:sldId id="296" r:id="rId12"/>
    <p:sldId id="301" r:id="rId13"/>
    <p:sldId id="302" r:id="rId14"/>
    <p:sldId id="320" r:id="rId15"/>
    <p:sldId id="304" r:id="rId16"/>
    <p:sldId id="306" r:id="rId17"/>
    <p:sldId id="307" r:id="rId18"/>
    <p:sldId id="308" r:id="rId19"/>
    <p:sldId id="456" r:id="rId20"/>
    <p:sldId id="455" r:id="rId21"/>
    <p:sldId id="458" r:id="rId22"/>
    <p:sldId id="457" r:id="rId23"/>
    <p:sldId id="310" r:id="rId24"/>
    <p:sldId id="314" r:id="rId25"/>
    <p:sldId id="318" r:id="rId26"/>
    <p:sldId id="313" r:id="rId27"/>
    <p:sldId id="319" r:id="rId28"/>
    <p:sldId id="321" r:id="rId29"/>
    <p:sldId id="324" r:id="rId30"/>
    <p:sldId id="339" r:id="rId31"/>
    <p:sldId id="326" r:id="rId32"/>
    <p:sldId id="331" r:id="rId33"/>
    <p:sldId id="325" r:id="rId34"/>
    <p:sldId id="333" r:id="rId35"/>
    <p:sldId id="335" r:id="rId36"/>
    <p:sldId id="337" r:id="rId37"/>
    <p:sldId id="340" r:id="rId38"/>
    <p:sldId id="345" r:id="rId39"/>
    <p:sldId id="346" r:id="rId40"/>
    <p:sldId id="341" r:id="rId41"/>
    <p:sldId id="354" r:id="rId42"/>
    <p:sldId id="352" r:id="rId43"/>
    <p:sldId id="367" r:id="rId44"/>
    <p:sldId id="372" r:id="rId45"/>
    <p:sldId id="398" r:id="rId46"/>
    <p:sldId id="395" r:id="rId47"/>
    <p:sldId id="462" r:id="rId48"/>
    <p:sldId id="368" r:id="rId49"/>
    <p:sldId id="370" r:id="rId50"/>
    <p:sldId id="376" r:id="rId51"/>
    <p:sldId id="465" r:id="rId52"/>
    <p:sldId id="371" r:id="rId53"/>
    <p:sldId id="379" r:id="rId54"/>
    <p:sldId id="388" r:id="rId55"/>
    <p:sldId id="386" r:id="rId56"/>
    <p:sldId id="391" r:id="rId57"/>
    <p:sldId id="393" r:id="rId58"/>
    <p:sldId id="390" r:id="rId59"/>
    <p:sldId id="405" r:id="rId60"/>
    <p:sldId id="419" r:id="rId61"/>
    <p:sldId id="421" r:id="rId62"/>
    <p:sldId id="425" r:id="rId63"/>
    <p:sldId id="426" r:id="rId64"/>
    <p:sldId id="420" r:id="rId65"/>
    <p:sldId id="422" r:id="rId66"/>
    <p:sldId id="424" r:id="rId67"/>
    <p:sldId id="423" r:id="rId68"/>
    <p:sldId id="429" r:id="rId69"/>
    <p:sldId id="432" r:id="rId70"/>
    <p:sldId id="430" r:id="rId71"/>
    <p:sldId id="431" r:id="rId72"/>
    <p:sldId id="428" r:id="rId73"/>
    <p:sldId id="437" r:id="rId74"/>
    <p:sldId id="439" r:id="rId75"/>
    <p:sldId id="464" r:id="rId76"/>
    <p:sldId id="442" r:id="rId77"/>
    <p:sldId id="452" r:id="rId78"/>
    <p:sldId id="453" r:id="rId79"/>
    <p:sldId id="445" r:id="rId80"/>
    <p:sldId id="449" r:id="rId81"/>
    <p:sldId id="441" r:id="rId82"/>
    <p:sldId id="460" r:id="rId83"/>
    <p:sldId id="466" r:id="rId84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VL4BNItuJA8kbgaf1b+tw==" hashData="pW5HYNuiM6vsqbk7u/TTFAXCGB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990000"/>
    <a:srgbClr val="005000"/>
    <a:srgbClr val="006600"/>
    <a:srgbClr val="2E1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theme" Target="theme/theme1.xml"/><Relationship Id="rId61" Type="http://schemas.openxmlformats.org/officeDocument/2006/relationships/slide" Target="slides/slide59.xml"/><Relationship Id="rId82" Type="http://schemas.openxmlformats.org/officeDocument/2006/relationships/slide" Target="slides/slide8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28167-03E2-4FD7-AAC1-28DAE6D41D53}" type="datetimeFigureOut">
              <a:rPr lang="hu-HU"/>
              <a:pPr>
                <a:defRPr/>
              </a:pPr>
              <a:t>2021.08.28.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64EC3-79BC-417E-9D10-03DA41C697C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00890832"/>
      </p:ext>
    </p:extLst>
  </p:cSld>
  <p:clrMapOvr>
    <a:masterClrMapping/>
  </p:clrMapOvr>
  <p:transition spd="slow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8FF2A-0744-4DCE-B0F6-9F4E6639A89A}" type="datetimeFigureOut">
              <a:rPr lang="hu-HU"/>
              <a:pPr>
                <a:defRPr/>
              </a:pPr>
              <a:t>2021.08.28.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B5EDC-0B10-44AA-9A8E-033483AB4948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4903566"/>
      </p:ext>
    </p:extLst>
  </p:cSld>
  <p:clrMapOvr>
    <a:masterClrMapping/>
  </p:clrMapOvr>
  <p:transition spd="slow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EBAAF-6802-46F0-A91E-67A1A3E4C527}" type="datetimeFigureOut">
              <a:rPr lang="hu-HU"/>
              <a:pPr>
                <a:defRPr/>
              </a:pPr>
              <a:t>2021.08.28.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C5AC4-9B7D-40B2-8EE6-8C39FF04F549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5128707"/>
      </p:ext>
    </p:extLst>
  </p:cSld>
  <p:clrMapOvr>
    <a:masterClrMapping/>
  </p:clrMapOvr>
  <p:transition spd="slow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373F8-A5C3-4F35-A1C8-732D41CD10F6}" type="datetimeFigureOut">
              <a:rPr lang="hu-HU"/>
              <a:pPr>
                <a:defRPr/>
              </a:pPr>
              <a:t>2021.08.28.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4D62E-0AB8-4AFF-A481-0B293BFFE9D3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43309664"/>
      </p:ext>
    </p:extLst>
  </p:cSld>
  <p:clrMapOvr>
    <a:masterClrMapping/>
  </p:clrMapOvr>
  <p:transition spd="slow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7B5A4-509C-4D3F-AF94-EE0BF3E69EF7}" type="datetimeFigureOut">
              <a:rPr lang="hu-HU"/>
              <a:pPr>
                <a:defRPr/>
              </a:pPr>
              <a:t>2021.08.28.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517B7-A5C5-4D0C-9BCD-F2726909D5B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33442124"/>
      </p:ext>
    </p:extLst>
  </p:cSld>
  <p:clrMapOvr>
    <a:masterClrMapping/>
  </p:clrMapOvr>
  <p:transition spd="slow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7F8DE-79F3-47FB-B76C-C5BE478CF884}" type="datetimeFigureOut">
              <a:rPr lang="hu-HU"/>
              <a:pPr>
                <a:defRPr/>
              </a:pPr>
              <a:t>2021.08.28.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94A46-DDEC-4298-B61D-75DDC20790BB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94919559"/>
      </p:ext>
    </p:extLst>
  </p:cSld>
  <p:clrMapOvr>
    <a:masterClrMapping/>
  </p:clrMapOvr>
  <p:transition spd="slow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9AD93-9C22-46CF-A8DA-B7B8EB2C7D1C}" type="datetimeFigureOut">
              <a:rPr lang="hu-HU"/>
              <a:pPr>
                <a:defRPr/>
              </a:pPr>
              <a:t>2021.08.28.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7A8C0-2F47-40A9-9AD2-30ED8729D786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51420819"/>
      </p:ext>
    </p:extLst>
  </p:cSld>
  <p:clrMapOvr>
    <a:masterClrMapping/>
  </p:clrMapOvr>
  <p:transition spd="slow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89D1B-00B2-44EF-A56F-A432A316CBBE}" type="datetimeFigureOut">
              <a:rPr lang="hu-HU"/>
              <a:pPr>
                <a:defRPr/>
              </a:pPr>
              <a:t>2021.08.28.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5D0F6-F4C8-41B0-A375-055AB6ADAE8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42726936"/>
      </p:ext>
    </p:extLst>
  </p:cSld>
  <p:clrMapOvr>
    <a:masterClrMapping/>
  </p:clrMapOvr>
  <p:transition spd="slow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B5194-1B09-4ADE-BE81-26F12BB72FCE}" type="datetimeFigureOut">
              <a:rPr lang="hu-HU"/>
              <a:pPr>
                <a:defRPr/>
              </a:pPr>
              <a:t>2021.08.28.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D407C0-535D-4B21-BBCE-2250FAD815A9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92000532"/>
      </p:ext>
    </p:extLst>
  </p:cSld>
  <p:clrMapOvr>
    <a:masterClrMapping/>
  </p:clrMapOvr>
  <p:transition spd="slow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42A53-873F-4352-926E-B5073B8CBE43}" type="datetimeFigureOut">
              <a:rPr lang="hu-HU"/>
              <a:pPr>
                <a:defRPr/>
              </a:pPr>
              <a:t>2021.08.28.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A3599-D3F8-4A95-A949-C5DC1AE495B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97235688"/>
      </p:ext>
    </p:extLst>
  </p:cSld>
  <p:clrMapOvr>
    <a:masterClrMapping/>
  </p:clrMapOvr>
  <p:transition spd="slow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B811F-0C85-45DF-A1B4-493453B94EBE}" type="datetimeFigureOut">
              <a:rPr lang="hu-HU"/>
              <a:pPr>
                <a:defRPr/>
              </a:pPr>
              <a:t>2021.08.28.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2648C-613F-494A-845D-8FF00D18E345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07787094"/>
      </p:ext>
    </p:extLst>
  </p:cSld>
  <p:clrMapOvr>
    <a:masterClrMapping/>
  </p:clrMapOvr>
  <p:transition spd="slow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871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4F81720-A7F7-422A-BCDD-55499C3EE630}" type="datetimeFigureOut">
              <a:rPr lang="hu-HU"/>
              <a:pPr>
                <a:defRPr/>
              </a:pPr>
              <a:t>2021.08.28.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1CFFB21-E4EF-4445-95A6-065899D5C1AB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4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Kép 1" descr="1239384181kzN9ti7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1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749684" y="428604"/>
            <a:ext cx="5429693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96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9900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Pristina" pitchFamily="66" charset="0"/>
              </a:rPr>
              <a:t>Mar</a:t>
            </a:r>
            <a:r>
              <a:rPr lang="es-ES" sz="96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9900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Pristina" pitchFamily="66" charset="0"/>
              </a:rPr>
              <a:t>ruecos</a:t>
            </a:r>
            <a:endParaRPr lang="hu-HU" sz="9600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990000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Pristin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822096" y="6027003"/>
            <a:ext cx="8313494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800" b="1" dirty="0">
                <a:ln w="18000">
                  <a:noFill/>
                  <a:prstDash val="solid"/>
                  <a:miter lim="800000"/>
                </a:ln>
                <a:solidFill>
                  <a:srgbClr val="8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ristina" pitchFamily="66" charset="0"/>
              </a:rPr>
              <a:t>Sting &amp; Cheb </a:t>
            </a:r>
            <a:r>
              <a:rPr lang="hu-HU" sz="4800" b="1" dirty="0" smtClean="0">
                <a:ln w="18000">
                  <a:noFill/>
                  <a:prstDash val="solid"/>
                  <a:miter lim="800000"/>
                </a:ln>
                <a:solidFill>
                  <a:srgbClr val="8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ristina" pitchFamily="66" charset="0"/>
              </a:rPr>
              <a:t>Ma</a:t>
            </a:r>
            <a:r>
              <a:rPr lang="es-ES" sz="4800" b="1" dirty="0" smtClean="0">
                <a:ln w="18000">
                  <a:noFill/>
                  <a:prstDash val="solid"/>
                  <a:miter lim="800000"/>
                </a:ln>
                <a:solidFill>
                  <a:srgbClr val="8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ristina" pitchFamily="66" charset="0"/>
              </a:rPr>
              <a:t> </a:t>
            </a:r>
            <a:r>
              <a:rPr lang="hu-HU" sz="4800" b="1" dirty="0" smtClean="0">
                <a:ln w="18000">
                  <a:noFill/>
                  <a:prstDash val="solid"/>
                  <a:miter lim="800000"/>
                </a:ln>
                <a:solidFill>
                  <a:srgbClr val="8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ristina" pitchFamily="66" charset="0"/>
              </a:rPr>
              <a:t>mi</a:t>
            </a:r>
            <a:r>
              <a:rPr lang="hu-HU" sz="4800" b="1" dirty="0">
                <a:ln w="18000">
                  <a:noFill/>
                  <a:prstDash val="solid"/>
                  <a:miter lim="800000"/>
                </a:ln>
                <a:solidFill>
                  <a:srgbClr val="8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ristina" pitchFamily="66" charset="0"/>
              </a:rPr>
              <a:t>: Desert Rose</a:t>
            </a:r>
          </a:p>
        </p:txBody>
      </p:sp>
      <p:pic>
        <p:nvPicPr>
          <p:cNvPr id="6" name="Kép 5" descr="1450000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6143625"/>
            <a:ext cx="625475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fade/>
    <p:sndAc>
      <p:stSnd loop="1">
        <p:snd r:embed="rId2" name="Desert Rose - Sting &amp; Cheb Mam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Kép 1" descr="11easternwind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Kép 1" descr="sahara-deser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Kép 1" descr="1221687197CGkqsx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Kép 1" descr="agadir,dscn2504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Kép 2" descr="agadir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églalap 3"/>
          <p:cNvSpPr/>
          <p:nvPr/>
        </p:nvSpPr>
        <p:spPr>
          <a:xfrm>
            <a:off x="5786446" y="214290"/>
            <a:ext cx="2808782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800" b="1" dirty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ristina" pitchFamily="66" charset="0"/>
              </a:rPr>
              <a:t>Agadir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Kép 1" descr="agadir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Kép 1" descr="Agadir2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188" y="0"/>
            <a:ext cx="48656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Kép 1" descr="Agadir_Kasbah_2.jpg"/>
          <p:cNvPicPr>
            <a:picLocks noChangeAspect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Kép 1" descr="Agadir3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5"/>
          <a:stretch>
            <a:fillRect/>
          </a:stretch>
        </p:blipFill>
        <p:spPr bwMode="auto">
          <a:xfrm>
            <a:off x="360363" y="0"/>
            <a:ext cx="8426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Kép 1" descr="AGADIRBYNIGHT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Kép 1" descr="Agadir-KASBAH-SABLE-D-OR-10915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013"/>
            <a:ext cx="9144000" cy="640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Kép 1" descr="charity treks morocco 1280 x 1024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6286500" y="0"/>
            <a:ext cx="2571750" cy="923925"/>
          </a:xfrm>
          <a:prstGeom prst="rect">
            <a:avLst/>
          </a:prstGeom>
          <a:solidFill>
            <a:srgbClr val="2E1700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Kép 1" descr="ait_benhaddou1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285720" y="5500702"/>
            <a:ext cx="4770858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7200" b="1" dirty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ristina" pitchFamily="66" charset="0"/>
              </a:rPr>
              <a:t>Ait Benhaddou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Kép 1" descr="ait-benhaddou-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Kép 2" descr="Artisanl decoration amde in Morocco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Kép 1" descr="Berber_warrior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Kép 1" descr="casa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Kép 1" descr="casa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Kép 1" descr="casa8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Kép 1" descr="casa7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Kép 1" descr="cas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Kép 1" descr="casa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Kép 1" descr="Casablanca - Morocco (interior)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Kép 1" descr="casa3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Kép 1" descr="Casablanca_and_Hassan_II_Mosque.jpg"/>
          <p:cNvPicPr>
            <a:picLocks noChangeAspect="1"/>
          </p:cNvPicPr>
          <p:nvPr/>
        </p:nvPicPr>
        <p:blipFill>
          <a:blip r:embed="rId2">
            <a:lum bright="-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Kép 1" descr="cimg0270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Kép 3" descr="essa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Kép 1" descr="essaouira-medina-main-street-wl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Kép 1" descr="essa2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0"/>
            <a:ext cx="7000875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Kép 1" descr="essaouira8x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675" y="0"/>
            <a:ext cx="4692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Kép 1" descr="essa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Kép 1" descr="Essaouira_Portuguese_Cannons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Kép 1" descr="essaouira,fenetre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Kép 1" descr="essaouiracopy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Kép 1" descr="fes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6643702" y="0"/>
            <a:ext cx="1976823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1500" b="1" dirty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chemeClr val="bg1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ristina" pitchFamily="66" charset="0"/>
              </a:rPr>
              <a:t>Fez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Kép 1" descr="fes5.jpg"/>
          <p:cNvPicPr>
            <a:picLocks noChangeAspect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Kép 1" descr="fes6.JPG"/>
          <p:cNvPicPr>
            <a:picLocks noChangeAspect="1"/>
          </p:cNvPicPr>
          <p:nvPr/>
        </p:nvPicPr>
        <p:blipFill>
          <a:blip r:embed="rId2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Kép 1" descr="fes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Kép 1" descr="Fez---15-1500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Kép 1" descr="fez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Kép 1" descr="marr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4429124" y="214290"/>
            <a:ext cx="4341253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800" b="1" dirty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ristina" pitchFamily="66" charset="0"/>
              </a:rPr>
              <a:t>Marrakesh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Kép 1" descr="marrakech,marrakech-02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Kép 1" descr="Morocco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0"/>
            <a:ext cx="6715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Kép 2" descr="Morocan Sho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Kép 1" descr="Agadir_Le_Souk_El_Had_17-03_7_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Kép 1" descr="marra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81"/>
          <a:stretch>
            <a:fillRect/>
          </a:stretch>
        </p:blipFill>
        <p:spPr bwMode="auto">
          <a:xfrm>
            <a:off x="0" y="490538"/>
            <a:ext cx="9144000" cy="636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Kép 1" descr="marrakech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Kép 1" descr="Marrakech_Marrake_Al_Hamr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Kép 1" descr="705_8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Kép 1" descr="marrakech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Kép 1" descr="marrakech-and-amsterdam-041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Kép 1" descr="mek2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285720" y="5288340"/>
            <a:ext cx="3350597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9600" b="1" dirty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005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ristina" pitchFamily="66" charset="0"/>
              </a:rPr>
              <a:t>Meknés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Kép 1" descr="mek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Kép 1" descr="mek5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Kép 2" descr="meknés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4013"/>
            <a:ext cx="9144000" cy="614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Kép 1" descr="mek4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Kép 1" descr="Morocco-Rug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Kép 2" descr="rabat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églalap 3"/>
          <p:cNvSpPr/>
          <p:nvPr/>
        </p:nvSpPr>
        <p:spPr>
          <a:xfrm>
            <a:off x="357158" y="428604"/>
            <a:ext cx="2818400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96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ristina" pitchFamily="66" charset="0"/>
              </a:rPr>
              <a:t>Rabat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Kép 2" descr="000980+.jpg"/>
          <p:cNvPicPr>
            <a:picLocks noChangeAspect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5" name="Kép 1" descr="Rabat - Morocco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Kép 1" descr="rabat_city_walls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Kép 1" descr="rabat1.jpg"/>
          <p:cNvPicPr>
            <a:picLocks noChangeAspect="1"/>
          </p:cNvPicPr>
          <p:nvPr/>
        </p:nvPicPr>
        <p:blipFill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5613"/>
            <a:ext cx="9144000" cy="594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Kép 1" descr="rabat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4"/>
          <a:stretch>
            <a:fillRect/>
          </a:stretch>
        </p:blipFill>
        <p:spPr bwMode="auto">
          <a:xfrm>
            <a:off x="0" y="323850"/>
            <a:ext cx="9144000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1" name="Kép 1" descr="Rabat6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513"/>
            <a:ext cx="9144000" cy="652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5" name="Kép 1" descr="Rabat4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3" name="Kép 1" descr="tang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571472" y="500042"/>
            <a:ext cx="3110147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96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8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ristina" pitchFamily="66" charset="0"/>
              </a:rPr>
              <a:t>Tanger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7" name="Kép 1" descr="tanger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1" name="Kép 2" descr="tanger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5" name="Kép 2" descr="tanger2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09" name="Kép 1" descr="Serenity_Hanson_Day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64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3" name="Kép 1" descr="todr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3000364" y="214290"/>
            <a:ext cx="2677336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9600" b="1" dirty="0">
                <a:ln w="18000">
                  <a:noFill/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ristina" pitchFamily="66" charset="0"/>
              </a:rPr>
              <a:t>Todra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1" name="Kép 2" descr="todra_gorge_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30" b="1888"/>
          <a:stretch>
            <a:fillRect/>
          </a:stretch>
        </p:blipFill>
        <p:spPr bwMode="auto">
          <a:xfrm>
            <a:off x="0" y="449263"/>
            <a:ext cx="9144000" cy="591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5" name="Kép 1" descr="12315568804SYsmlN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29" name="Kép 1" descr="volu2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642910" y="571480"/>
            <a:ext cx="3672800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96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ristina" pitchFamily="66" charset="0"/>
              </a:rPr>
              <a:t>Volubilis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7" name="Kép 1" descr="1219001913wySY8Q8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1" name="Kép 1" descr="morocco-13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5" name="Kép 1" descr="volu5.jpg"/>
          <p:cNvPicPr>
            <a:picLocks noChangeAspect="1"/>
          </p:cNvPicPr>
          <p:nvPr/>
        </p:nvPicPr>
        <p:blipFill>
          <a:blip r:embed="rId2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1813"/>
            <a:ext cx="9144000" cy="579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49" name="Kép 1" descr="Volubilis-basilica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9263"/>
            <a:ext cx="9144000" cy="595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3" name="Kép 1" descr="volu1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3" y="0"/>
            <a:ext cx="77073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7" name="Kép 1" descr="Morocco3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38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RUEC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MARRUECOS</Template>
  <TotalTime>6</TotalTime>
  <Words>36</Words>
  <Application>Microsoft Office PowerPoint</Application>
  <PresentationFormat>Presentación en pantalla (4:3)</PresentationFormat>
  <Paragraphs>13</Paragraphs>
  <Slides>82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82</vt:i4>
      </vt:variant>
    </vt:vector>
  </HeadingPairs>
  <TitlesOfParts>
    <vt:vector size="84" baseType="lpstr">
      <vt:lpstr>MARRUECOS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2021-08-28T14:29:33Z</dcterms:created>
  <dcterms:modified xsi:type="dcterms:W3CDTF">2021-08-28T14:36:21Z</dcterms:modified>
</cp:coreProperties>
</file>