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65" r:id="rId3"/>
    <p:sldId id="267" r:id="rId4"/>
    <p:sldId id="285" r:id="rId5"/>
    <p:sldId id="269" r:id="rId6"/>
    <p:sldId id="389" r:id="rId7"/>
    <p:sldId id="449" r:id="rId8"/>
    <p:sldId id="450" r:id="rId9"/>
    <p:sldId id="343" r:id="rId10"/>
    <p:sldId id="421" r:id="rId11"/>
    <p:sldId id="345" r:id="rId12"/>
    <p:sldId id="451" r:id="rId13"/>
    <p:sldId id="296" r:id="rId14"/>
    <p:sldId id="275" r:id="rId15"/>
    <p:sldId id="400" r:id="rId16"/>
    <p:sldId id="273" r:id="rId17"/>
    <p:sldId id="271" r:id="rId18"/>
    <p:sldId id="268" r:id="rId19"/>
    <p:sldId id="390" r:id="rId20"/>
    <p:sldId id="441" r:id="rId21"/>
    <p:sldId id="278" r:id="rId22"/>
    <p:sldId id="277" r:id="rId23"/>
    <p:sldId id="394" r:id="rId24"/>
    <p:sldId id="440" r:id="rId25"/>
    <p:sldId id="445" r:id="rId26"/>
    <p:sldId id="444" r:id="rId27"/>
    <p:sldId id="437" r:id="rId28"/>
    <p:sldId id="439" r:id="rId29"/>
    <p:sldId id="334" r:id="rId30"/>
    <p:sldId id="310" r:id="rId31"/>
    <p:sldId id="332" r:id="rId32"/>
    <p:sldId id="311" r:id="rId33"/>
    <p:sldId id="305" r:id="rId34"/>
    <p:sldId id="307" r:id="rId35"/>
    <p:sldId id="328" r:id="rId36"/>
    <p:sldId id="330" r:id="rId37"/>
    <p:sldId id="453" r:id="rId38"/>
    <p:sldId id="454" r:id="rId39"/>
    <p:sldId id="455" r:id="rId40"/>
    <p:sldId id="326" r:id="rId41"/>
    <p:sldId id="295" r:id="rId42"/>
    <p:sldId id="458" r:id="rId43"/>
    <p:sldId id="324" r:id="rId44"/>
    <p:sldId id="459" r:id="rId45"/>
    <p:sldId id="460" r:id="rId46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dpSJvS/2xhH9msSYH9/wA==" hashData="9qD7DJVP+9t2VGj4t8d+ZWXdVK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4F8EB-924A-43DC-8397-349B328772E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83720"/>
      </p:ext>
    </p:extLst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54E0E8-25F9-4B34-BA7E-EF1303E84DC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177302"/>
      </p:ext>
    </p:extLst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6506A6-5489-4D8E-9420-003D9DDC6F2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399879"/>
      </p:ext>
    </p:extLst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E19A53-DD37-4658-9A9A-9FC57FFD9C0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948594"/>
      </p:ext>
    </p:extLst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5CF13C-A14D-4E18-8A1C-7E69A06C670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525468"/>
      </p:ext>
    </p:extLst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78A85-D4E5-4CEC-BCDA-A05500BD0FB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723849"/>
      </p:ext>
    </p:extLst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0097B8-6F5D-4138-962E-4A7BDCF0DF2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563609"/>
      </p:ext>
    </p:extLst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194C6C-7A24-47B3-9482-17CDD5C03FB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339264"/>
      </p:ext>
    </p:extLst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07AE3-26A6-4153-9A5B-596DAA9D3CF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46942"/>
      </p:ext>
    </p:extLst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A3AAD-7E7A-48AE-AAA8-12BC1D81351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403734"/>
      </p:ext>
    </p:extLst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D5BAF9-7FD5-4ADE-BABA-BDF878527C9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994289"/>
      </p:ext>
    </p:extLst>
  </p:cSld>
  <p:clrMapOvr>
    <a:masterClrMapping/>
  </p:clrMapOvr>
  <p:transition spd="slow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06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/>
            </a:gs>
            <a:gs pos="100000">
              <a:srgbClr val="000066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AD07C02F-7426-427A-95FC-078E418992F0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2124075" y="115888"/>
            <a:ext cx="4175125" cy="574675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/>
          <a:lstStyle/>
          <a:p>
            <a:pPr algn="ctr"/>
            <a:r>
              <a:rPr lang="es-ES_tradnl" sz="4000" b="1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es-ES" sz="4000" b="1">
                <a:solidFill>
                  <a:srgbClr val="FF0000"/>
                </a:solidFill>
                <a:latin typeface="Arial Black" pitchFamily="34" charset="0"/>
              </a:rPr>
              <a:t>MARRUECOS</a:t>
            </a:r>
            <a:r>
              <a:rPr lang="es-ES" sz="6000" b="1">
                <a:solidFill>
                  <a:srgbClr val="FFFF00"/>
                </a:solidFill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ransition spd="slow" advTm="6000">
    <p:sndAc>
      <p:stSnd loop="1">
        <p:snd r:embed="rId2" name="נעימת השיכורים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6" dur="1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DSC_0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descr="900 (7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278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SC_00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Picture 2" descr="Resize of DSC_29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0" name="Picture 2" descr="Resize of DSC_30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 descr="100 (2)"/>
          <p:cNvSpPr>
            <a:spLocks noGrp="1" noChangeAspect="1" noChangeArrowheads="1"/>
          </p:cNvSpPr>
          <p:nvPr isPhoto="1"/>
        </p:nvSpPr>
        <p:spPr bwMode="auto">
          <a:xfrm>
            <a:off x="0" y="-892175"/>
            <a:ext cx="9144000" cy="7750175"/>
          </a:xfrm>
          <a:prstGeom prst="rect">
            <a:avLst/>
          </a:prstGeom>
          <a:blipFill dpi="0" rotWithShape="1">
            <a:blip r:embed="rId2"/>
            <a:srcRect/>
            <a:stretch>
              <a:fillRect r="-2745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0" name="Picture 2" descr="DSC_0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DSC_0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4" name="Picture 2" descr="מרוקו 1 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descr="100 (6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278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SC_01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0"/>
            <a:ext cx="91106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8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SC_01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SC_01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SC_01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6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DSC_01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SC_0209 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171450"/>
            <a:ext cx="9648825" cy="7345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SC_02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4" name="Picture 2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74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 descr="DSC_02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 descr="DSC_03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 descr="DSC_03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DSC_03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esize of DSC_12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DSC_04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Resize of DSC_28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Resize of ADSC_11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0"/>
            <a:ext cx="5292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8" name="Picture 4" descr="Resize of DSC_11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24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esize of DSC_34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DSC_04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DSC_04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82" name="Picture 2" descr="מרוקו 1 2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506" name="Picture 2" descr="PICT06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530" name="Picture 2" descr="PICT06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DSC_05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PANASONIC MAROCO 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602" name="Picture 2" descr="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DSC_00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08790" y="1209676"/>
            <a:ext cx="5875578" cy="377026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3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FIN</a:t>
            </a:r>
            <a:endParaRPr lang="es-ES" sz="239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oc .. 20 04 2010">
  <a:themeElements>
    <a:clrScheme name="(NXPowerLite)-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(NXPowerLite)-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(NXPowerLite)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NXPowerLite)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NXPowerLite)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NXPowerLite)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NXPowerLite)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NXPowerLite)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NXPowerLite)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NXPowerLite)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NXPowerLite)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NXPowerLite)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NXPowerLite)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NXPowerLite)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Maroc .. 20 04 2010</Template>
  <TotalTime>5</TotalTime>
  <Words>19</Words>
  <Application>Microsoft Office PowerPoint</Application>
  <PresentationFormat>Presentación en pantalla (4:3)</PresentationFormat>
  <Paragraphs>4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Arial</vt:lpstr>
      <vt:lpstr>Arial Black</vt:lpstr>
      <vt:lpstr>Georgia</vt:lpstr>
      <vt:lpstr>Maroc .. 20 04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2020-11-22T18:38:39Z</dcterms:created>
  <dcterms:modified xsi:type="dcterms:W3CDTF">2020-11-22T18:43:49Z</dcterms:modified>
</cp:coreProperties>
</file>