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slides/slide94.xml" ContentType="application/vnd.openxmlformats-officedocument.presentationml.slide+xml"/>
  <Override PartName="/ppt/notesSlides/notesSlide2.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notesSlides/notesSlide85.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74.xml" ContentType="application/vnd.openxmlformats-officedocument.presentationml.notesSlide+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63.xml" ContentType="application/vnd.openxmlformats-officedocument.presentationml.notesSlide+xml"/>
  <Override PartName="/ppt/tableStyles.xml" ContentType="application/vnd.openxmlformats-officedocument.presentationml.tableStyles+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notesSlides/notesSlide68.xml" ContentType="application/vnd.openxmlformats-officedocument.presentationml.notesSlide+xml"/>
  <Override PartName="/ppt/notesSlides/notesSlide79.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39.xml" ContentType="application/vnd.openxmlformats-officedocument.presentationml.notesSlide+xml"/>
  <Override PartName="/ppt/notesSlides/notesSlide57.xml" ContentType="application/vnd.openxmlformats-officedocument.presentationml.notesSlide+xml"/>
  <Override PartName="/ppt/notesSlides/notesSlide86.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46.xml" ContentType="application/vnd.openxmlformats-officedocument.presentationml.notesSlide+xml"/>
  <Override PartName="/ppt/notesSlides/notesSlide64.xml" ContentType="application/vnd.openxmlformats-officedocument.presentationml.notesSlide+xml"/>
  <Override PartName="/ppt/notesSlides/notesSlide75.xml" ContentType="application/vnd.openxmlformats-officedocument.presentationml.notesSlide+xml"/>
  <Override PartName="/ppt/notesSlides/notesSlide93.xml" ContentType="application/vnd.openxmlformats-officedocument.presentationml.notesSlide+xml"/>
  <Override PartName="/ppt/presentation.xml" ContentType="application/vnd.openxmlformats-officedocument.presentationml.slideshow.main+xml"/>
  <Override PartName="/ppt/slides/slide22.xml" ContentType="application/vnd.openxmlformats-officedocument.presentationml.slide+xml"/>
  <Override PartName="/ppt/slides/slide51.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53.xml" ContentType="application/vnd.openxmlformats-officedocument.presentationml.notesSlide+xml"/>
  <Override PartName="/ppt/notesSlides/notesSlide71.xml" ContentType="application/vnd.openxmlformats-officedocument.presentationml.notesSlide+xml"/>
  <Override PartName="/ppt/notesSlides/notesSlide82.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42.xml" ContentType="application/vnd.openxmlformats-officedocument.presentationml.notesSlide+xml"/>
  <Override PartName="/ppt/notesSlides/notesSlide60.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slides/slide89.xml" ContentType="application/vnd.openxmlformats-officedocument.presentationml.slide+xml"/>
  <Override PartName="/ppt/slides/slide49.xml" ContentType="application/vnd.openxmlformats-officedocument.presentationml.slide+xml"/>
  <Override PartName="/ppt/slides/slide7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notesSlides/notesSlide69.xml" ContentType="application/vnd.openxmlformats-officedocument.presentationml.notesSlide+xml"/>
  <Override PartName="/ppt/notesSlides/notesSlide87.xml" ContentType="application/vnd.openxmlformats-officedocument.presentationml.notesSlid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notesSlides/notesSlide76.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Override PartName="/ppt/notesSlides/notesSlide65.xml" ContentType="application/vnd.openxmlformats-officedocument.presentationml.notesSlide+xml"/>
  <Override PartName="/ppt/notesSlides/notesSlide83.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notesSlides/notesSlide72.xml" ContentType="application/vnd.openxmlformats-officedocument.presentationml.notesSlide+xml"/>
  <Override PartName="/ppt/notesSlides/notesSlide90.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slides/slide79.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notesSlides/notesSlide88.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notesSlides/notesSlide77.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notesSlides/notesSlide37.xml" ContentType="application/vnd.openxmlformats-officedocument.presentationml.notesSlide+xml"/>
  <Override PartName="/ppt/notesSlides/notesSlide55.xml" ContentType="application/vnd.openxmlformats-officedocument.presentationml.notesSlide+xml"/>
  <Override PartName="/ppt/notesSlides/notesSlide84.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notesSlides/notesSlide62.xml" ContentType="application/vnd.openxmlformats-officedocument.presentationml.notesSlide+xml"/>
  <Override PartName="/ppt/notesSlides/notesSlide73.xml" ContentType="application/vnd.openxmlformats-officedocument.presentationml.notesSlide+xml"/>
  <Override PartName="/ppt/notesSlides/notesSlide91.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80.xml" ContentType="application/vnd.openxmlformats-officedocument.presentationml.notesSlide+xml"/>
  <Override PartName="/ppt/notesSlides/notesSlide1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notesSlides/notesSlide89.xml" ContentType="application/vnd.openxmlformats-officedocument.presentationml.notesSlide+xml"/>
  <Override PartName="/ppt/slides/slide29.xml" ContentType="application/vnd.openxmlformats-officedocument.presentationml.slide+xml"/>
  <Override PartName="/ppt/slides/slide76.xml" ContentType="application/vnd.openxmlformats-officedocument.presentationml.slide+xml"/>
  <Override PartName="/ppt/notesSlides/notesSlide78.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notesSlides/notesSlide67.xml" ContentType="application/vnd.openxmlformats-officedocument.presentationml.notesSlide+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notesSlides/notesSlide92.xml" ContentType="application/vnd.openxmlformats-officedocument.presentationml.notesSlide+xml"/>
  <Override PartName="/ppt/slides/slide32.xml" ContentType="application/vnd.openxmlformats-officedocument.presentationml.slide+xml"/>
  <Override PartName="/ppt/notesSlides/notesSlide34.xml" ContentType="application/vnd.openxmlformats-officedocument.presentationml.notesSlide+xml"/>
  <Override PartName="/ppt/notesSlides/notesSlide81.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notesSlides/notesSlide23.xml" ContentType="application/vnd.openxmlformats-officedocument.presentationml.notesSlide+xml"/>
  <Override PartName="/ppt/notesSlides/notesSlide7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0" r:id="rId2"/>
  </p:sldMasterIdLst>
  <p:notesMasterIdLst>
    <p:notesMasterId r:id="rId97"/>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 id="338" r:id="rId85"/>
    <p:sldId id="339" r:id="rId86"/>
    <p:sldId id="340" r:id="rId87"/>
    <p:sldId id="341" r:id="rId88"/>
    <p:sldId id="342" r:id="rId89"/>
    <p:sldId id="343" r:id="rId90"/>
    <p:sldId id="344" r:id="rId91"/>
    <p:sldId id="345" r:id="rId92"/>
    <p:sldId id="346" r:id="rId93"/>
    <p:sldId id="347" r:id="rId94"/>
    <p:sldId id="348" r:id="rId95"/>
    <p:sldId id="350" r:id="rId96"/>
  </p:sldIdLst>
  <p:sldSz cx="9144000" cy="6858000" type="screen4x3"/>
  <p:notesSz cx="6858000" cy="9144000"/>
  <p:defaultTextStyle>
    <a:defPPr>
      <a:defRPr lang="en-GB"/>
    </a:defPPr>
    <a:lvl1pPr algn="l" defTabSz="449263" rtl="0" fontAlgn="base">
      <a:spcBef>
        <a:spcPct val="0"/>
      </a:spcBef>
      <a:spcAft>
        <a:spcPct val="0"/>
      </a:spcAft>
      <a:buClr>
        <a:srgbClr val="000000"/>
      </a:buClr>
      <a:buSzPct val="100000"/>
      <a:buFont typeface="Times New Roman" pitchFamily="16" charset="0"/>
      <a:defRPr kern="1200">
        <a:solidFill>
          <a:schemeClr val="bg1"/>
        </a:solidFill>
        <a:latin typeface="Arial" charset="0"/>
        <a:ea typeface="+mn-ea"/>
        <a:cs typeface="+mn-cs"/>
      </a:defRPr>
    </a:lvl1pPr>
    <a:lvl2pPr marL="742950" indent="-285750" algn="l" defTabSz="449263" rtl="0" fontAlgn="base">
      <a:spcBef>
        <a:spcPct val="0"/>
      </a:spcBef>
      <a:spcAft>
        <a:spcPct val="0"/>
      </a:spcAft>
      <a:buClr>
        <a:srgbClr val="000000"/>
      </a:buClr>
      <a:buSzPct val="100000"/>
      <a:buFont typeface="Times New Roman" pitchFamily="16" charset="0"/>
      <a:defRPr kern="1200">
        <a:solidFill>
          <a:schemeClr val="bg1"/>
        </a:solidFill>
        <a:latin typeface="Arial" charset="0"/>
        <a:ea typeface="+mn-ea"/>
        <a:cs typeface="+mn-cs"/>
      </a:defRPr>
    </a:lvl2pPr>
    <a:lvl3pPr marL="1143000" indent="-228600" algn="l" defTabSz="449263" rtl="0" fontAlgn="base">
      <a:spcBef>
        <a:spcPct val="0"/>
      </a:spcBef>
      <a:spcAft>
        <a:spcPct val="0"/>
      </a:spcAft>
      <a:buClr>
        <a:srgbClr val="000000"/>
      </a:buClr>
      <a:buSzPct val="100000"/>
      <a:buFont typeface="Times New Roman" pitchFamily="16" charset="0"/>
      <a:defRPr kern="1200">
        <a:solidFill>
          <a:schemeClr val="bg1"/>
        </a:solidFill>
        <a:latin typeface="Arial" charset="0"/>
        <a:ea typeface="+mn-ea"/>
        <a:cs typeface="+mn-cs"/>
      </a:defRPr>
    </a:lvl3pPr>
    <a:lvl4pPr marL="1600200" indent="-228600" algn="l" defTabSz="449263" rtl="0" fontAlgn="base">
      <a:spcBef>
        <a:spcPct val="0"/>
      </a:spcBef>
      <a:spcAft>
        <a:spcPct val="0"/>
      </a:spcAft>
      <a:buClr>
        <a:srgbClr val="000000"/>
      </a:buClr>
      <a:buSzPct val="100000"/>
      <a:buFont typeface="Times New Roman" pitchFamily="16" charset="0"/>
      <a:defRPr kern="1200">
        <a:solidFill>
          <a:schemeClr val="bg1"/>
        </a:solidFill>
        <a:latin typeface="Arial" charset="0"/>
        <a:ea typeface="+mn-ea"/>
        <a:cs typeface="+mn-cs"/>
      </a:defRPr>
    </a:lvl4pPr>
    <a:lvl5pPr marL="2057400" indent="-228600" algn="l" defTabSz="449263" rtl="0" fontAlgn="base">
      <a:spcBef>
        <a:spcPct val="0"/>
      </a:spcBef>
      <a:spcAft>
        <a:spcPct val="0"/>
      </a:spcAft>
      <a:buClr>
        <a:srgbClr val="000000"/>
      </a:buClr>
      <a:buSzPct val="100000"/>
      <a:buFont typeface="Times New Roman" pitchFamily="16" charset="0"/>
      <a:defRPr kern="1200">
        <a:solidFill>
          <a:schemeClr val="bg1"/>
        </a:solidFill>
        <a:latin typeface="Arial" charset="0"/>
        <a:ea typeface="+mn-ea"/>
        <a:cs typeface="+mn-cs"/>
      </a:defRPr>
    </a:lvl5pPr>
    <a:lvl6pPr marL="2286000" algn="l" defTabSz="914400" rtl="0" eaLnBrk="1" latinLnBrk="0" hangingPunct="1">
      <a:defRPr kern="1200">
        <a:solidFill>
          <a:schemeClr val="bg1"/>
        </a:solidFill>
        <a:latin typeface="Arial" charset="0"/>
        <a:ea typeface="+mn-ea"/>
        <a:cs typeface="+mn-cs"/>
      </a:defRPr>
    </a:lvl6pPr>
    <a:lvl7pPr marL="2743200" algn="l" defTabSz="914400" rtl="0" eaLnBrk="1" latinLnBrk="0" hangingPunct="1">
      <a:defRPr kern="1200">
        <a:solidFill>
          <a:schemeClr val="bg1"/>
        </a:solidFill>
        <a:latin typeface="Arial" charset="0"/>
        <a:ea typeface="+mn-ea"/>
        <a:cs typeface="+mn-cs"/>
      </a:defRPr>
    </a:lvl7pPr>
    <a:lvl8pPr marL="3200400" algn="l" defTabSz="914400" rtl="0" eaLnBrk="1" latinLnBrk="0" hangingPunct="1">
      <a:defRPr kern="1200">
        <a:solidFill>
          <a:schemeClr val="bg1"/>
        </a:solidFill>
        <a:latin typeface="Arial" charset="0"/>
        <a:ea typeface="+mn-ea"/>
        <a:cs typeface="+mn-cs"/>
      </a:defRPr>
    </a:lvl8pPr>
    <a:lvl9pPr marL="3657600" algn="l" defTabSz="914400" rtl="0" eaLnBrk="1" latinLnBrk="0" hangingPunct="1">
      <a:defRPr kern="1200">
        <a:solidFill>
          <a:schemeClr val="bg1"/>
        </a:solidFill>
        <a:latin typeface="Arial" charset="0"/>
        <a:ea typeface="+mn-ea"/>
        <a:cs typeface="+mn-cs"/>
      </a:defRPr>
    </a:lvl9pPr>
  </p:defaultTextStyle>
  <p:modifyVerifier cryptProviderType="rsaFull" cryptAlgorithmClass="hash" cryptAlgorithmType="typeAny" cryptAlgorithmSid="4" spinCount="50000" saltData="Yo6QWCOX+AHTn7iiHJr+3g" hashData="ZFRUqBNNTbbjGsaAJsMnDXYD43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clrMru>
    <a:srgbClr val="66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5" d="100"/>
          <a:sy n="85" d="100"/>
        </p:scale>
        <p:origin x="-930" y="-84"/>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9" d="100"/>
          <a:sy n="59" d="100"/>
        </p:scale>
        <p:origin x="-1752" y="-7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97"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viewProps" Target="viewProps.xml"/><Relationship Id="rId10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9" name="AutoShape 1"/>
          <p:cNvSpPr>
            <a:spLocks noChangeArrowheads="1"/>
          </p:cNvSpPr>
          <p:nvPr/>
        </p:nvSpPr>
        <p:spPr bwMode="auto">
          <a:xfrm>
            <a:off x="0" y="0"/>
            <a:ext cx="6858000" cy="9144000"/>
          </a:xfrm>
          <a:prstGeom prst="roundRect">
            <a:avLst>
              <a:gd name="adj" fmla="val 23"/>
            </a:avLst>
          </a:prstGeom>
          <a:solidFill>
            <a:srgbClr val="FFFFFF"/>
          </a:solidFill>
          <a:ln w="9360" cap="sq">
            <a:noFill/>
            <a:miter lim="800000"/>
            <a:headEnd/>
            <a:tailEnd/>
          </a:ln>
          <a:effectLst/>
        </p:spPr>
        <p:txBody>
          <a:bodyPr wrap="none" anchor="ctr"/>
          <a:lstStyle/>
          <a:p>
            <a:endParaRPr lang="es-ES"/>
          </a:p>
        </p:txBody>
      </p:sp>
      <p:sp>
        <p:nvSpPr>
          <p:cNvPr id="2050" name="AutoShape 2"/>
          <p:cNvSpPr>
            <a:spLocks noChangeArrowheads="1"/>
          </p:cNvSpPr>
          <p:nvPr/>
        </p:nvSpPr>
        <p:spPr bwMode="auto">
          <a:xfrm>
            <a:off x="0" y="0"/>
            <a:ext cx="6858000" cy="9144000"/>
          </a:xfrm>
          <a:prstGeom prst="roundRect">
            <a:avLst>
              <a:gd name="adj" fmla="val 23"/>
            </a:avLst>
          </a:prstGeom>
          <a:solidFill>
            <a:srgbClr val="FFFFFF"/>
          </a:solidFill>
          <a:ln w="9525" cap="flat">
            <a:noFill/>
            <a:round/>
            <a:headEnd/>
            <a:tailEnd/>
          </a:ln>
          <a:effectLst/>
        </p:spPr>
        <p:txBody>
          <a:bodyPr wrap="none" anchor="ctr"/>
          <a:lstStyle/>
          <a:p>
            <a:endParaRPr lang="es-ES"/>
          </a:p>
        </p:txBody>
      </p:sp>
      <p:sp>
        <p:nvSpPr>
          <p:cNvPr id="2051" name="AutoShape 3"/>
          <p:cNvSpPr>
            <a:spLocks noChangeArrowheads="1"/>
          </p:cNvSpPr>
          <p:nvPr/>
        </p:nvSpPr>
        <p:spPr bwMode="auto">
          <a:xfrm>
            <a:off x="0" y="0"/>
            <a:ext cx="6858000" cy="9144000"/>
          </a:xfrm>
          <a:prstGeom prst="roundRect">
            <a:avLst>
              <a:gd name="adj" fmla="val 23"/>
            </a:avLst>
          </a:prstGeom>
          <a:solidFill>
            <a:srgbClr val="FFFFFF"/>
          </a:solidFill>
          <a:ln w="9525" cap="flat">
            <a:noFill/>
            <a:round/>
            <a:headEnd/>
            <a:tailEnd/>
          </a:ln>
          <a:effectLst/>
        </p:spPr>
        <p:txBody>
          <a:bodyPr wrap="none" anchor="ctr"/>
          <a:lstStyle/>
          <a:p>
            <a:endParaRPr lang="es-ES"/>
          </a:p>
        </p:txBody>
      </p:sp>
      <p:sp>
        <p:nvSpPr>
          <p:cNvPr id="2052" name="AutoShape 4"/>
          <p:cNvSpPr>
            <a:spLocks noChangeArrowheads="1"/>
          </p:cNvSpPr>
          <p:nvPr/>
        </p:nvSpPr>
        <p:spPr bwMode="auto">
          <a:xfrm>
            <a:off x="0" y="0"/>
            <a:ext cx="6858000" cy="9144000"/>
          </a:xfrm>
          <a:prstGeom prst="roundRect">
            <a:avLst>
              <a:gd name="adj" fmla="val 23"/>
            </a:avLst>
          </a:prstGeom>
          <a:solidFill>
            <a:srgbClr val="FFFFFF"/>
          </a:solidFill>
          <a:ln w="9525" cap="flat">
            <a:noFill/>
            <a:round/>
            <a:headEnd/>
            <a:tailEnd/>
          </a:ln>
          <a:effectLst/>
        </p:spPr>
        <p:txBody>
          <a:bodyPr wrap="none" anchor="ctr"/>
          <a:lstStyle/>
          <a:p>
            <a:endParaRPr lang="es-ES"/>
          </a:p>
        </p:txBody>
      </p:sp>
      <p:sp>
        <p:nvSpPr>
          <p:cNvPr id="2053" name="AutoShape 5"/>
          <p:cNvSpPr>
            <a:spLocks noChangeArrowheads="1"/>
          </p:cNvSpPr>
          <p:nvPr/>
        </p:nvSpPr>
        <p:spPr bwMode="auto">
          <a:xfrm>
            <a:off x="0" y="0"/>
            <a:ext cx="6858000" cy="9144000"/>
          </a:xfrm>
          <a:prstGeom prst="roundRect">
            <a:avLst>
              <a:gd name="adj" fmla="val 23"/>
            </a:avLst>
          </a:prstGeom>
          <a:solidFill>
            <a:srgbClr val="FFFFFF"/>
          </a:solidFill>
          <a:ln w="9525" cap="flat">
            <a:noFill/>
            <a:round/>
            <a:headEnd/>
            <a:tailEnd/>
          </a:ln>
          <a:effectLst/>
        </p:spPr>
        <p:txBody>
          <a:bodyPr wrap="none" anchor="ctr"/>
          <a:lstStyle/>
          <a:p>
            <a:endParaRPr lang="es-ES"/>
          </a:p>
        </p:txBody>
      </p:sp>
      <p:sp>
        <p:nvSpPr>
          <p:cNvPr id="2054" name="AutoShape 6"/>
          <p:cNvSpPr>
            <a:spLocks noChangeArrowheads="1"/>
          </p:cNvSpPr>
          <p:nvPr/>
        </p:nvSpPr>
        <p:spPr bwMode="auto">
          <a:xfrm>
            <a:off x="0" y="0"/>
            <a:ext cx="6858000" cy="9144000"/>
          </a:xfrm>
          <a:prstGeom prst="roundRect">
            <a:avLst>
              <a:gd name="adj" fmla="val 23"/>
            </a:avLst>
          </a:prstGeom>
          <a:solidFill>
            <a:srgbClr val="FFFFFF"/>
          </a:solidFill>
          <a:ln w="9525" cap="flat">
            <a:noFill/>
            <a:round/>
            <a:headEnd/>
            <a:tailEnd/>
          </a:ln>
          <a:effectLst/>
        </p:spPr>
        <p:txBody>
          <a:bodyPr wrap="none" anchor="ctr"/>
          <a:lstStyle/>
          <a:p>
            <a:endParaRPr lang="es-ES"/>
          </a:p>
        </p:txBody>
      </p:sp>
      <p:sp>
        <p:nvSpPr>
          <p:cNvPr id="2055" name="AutoShape 7"/>
          <p:cNvSpPr>
            <a:spLocks noChangeArrowheads="1"/>
          </p:cNvSpPr>
          <p:nvPr/>
        </p:nvSpPr>
        <p:spPr bwMode="auto">
          <a:xfrm>
            <a:off x="0" y="0"/>
            <a:ext cx="6858000" cy="9144000"/>
          </a:xfrm>
          <a:prstGeom prst="roundRect">
            <a:avLst>
              <a:gd name="adj" fmla="val 23"/>
            </a:avLst>
          </a:prstGeom>
          <a:solidFill>
            <a:srgbClr val="FFFFFF"/>
          </a:solidFill>
          <a:ln w="9525" cap="flat">
            <a:noFill/>
            <a:round/>
            <a:headEnd/>
            <a:tailEnd/>
          </a:ln>
          <a:effectLst/>
        </p:spPr>
        <p:txBody>
          <a:bodyPr wrap="none" anchor="ctr"/>
          <a:lstStyle/>
          <a:p>
            <a:endParaRPr lang="es-ES"/>
          </a:p>
        </p:txBody>
      </p:sp>
      <p:sp>
        <p:nvSpPr>
          <p:cNvPr id="2056" name="AutoShape 8"/>
          <p:cNvSpPr>
            <a:spLocks noChangeArrowheads="1"/>
          </p:cNvSpPr>
          <p:nvPr/>
        </p:nvSpPr>
        <p:spPr bwMode="auto">
          <a:xfrm>
            <a:off x="0" y="0"/>
            <a:ext cx="6858000" cy="9144000"/>
          </a:xfrm>
          <a:prstGeom prst="roundRect">
            <a:avLst>
              <a:gd name="adj" fmla="val 23"/>
            </a:avLst>
          </a:prstGeom>
          <a:solidFill>
            <a:srgbClr val="FFFFFF"/>
          </a:solidFill>
          <a:ln w="9525" cap="flat">
            <a:noFill/>
            <a:round/>
            <a:headEnd/>
            <a:tailEnd/>
          </a:ln>
          <a:effectLst/>
        </p:spPr>
        <p:txBody>
          <a:bodyPr wrap="none" anchor="ctr"/>
          <a:lstStyle/>
          <a:p>
            <a:endParaRPr lang="es-ES"/>
          </a:p>
        </p:txBody>
      </p:sp>
      <p:sp>
        <p:nvSpPr>
          <p:cNvPr id="2057" name="AutoShape 9"/>
          <p:cNvSpPr>
            <a:spLocks noChangeArrowheads="1"/>
          </p:cNvSpPr>
          <p:nvPr/>
        </p:nvSpPr>
        <p:spPr bwMode="auto">
          <a:xfrm>
            <a:off x="0" y="0"/>
            <a:ext cx="6858000" cy="9144000"/>
          </a:xfrm>
          <a:prstGeom prst="roundRect">
            <a:avLst>
              <a:gd name="adj" fmla="val 23"/>
            </a:avLst>
          </a:prstGeom>
          <a:solidFill>
            <a:srgbClr val="FFFFFF"/>
          </a:solidFill>
          <a:ln w="9525" cap="flat">
            <a:noFill/>
            <a:round/>
            <a:headEnd/>
            <a:tailEnd/>
          </a:ln>
          <a:effectLst/>
        </p:spPr>
        <p:txBody>
          <a:bodyPr wrap="none" anchor="ctr"/>
          <a:lstStyle/>
          <a:p>
            <a:endParaRPr lang="es-ES"/>
          </a:p>
        </p:txBody>
      </p:sp>
      <p:sp>
        <p:nvSpPr>
          <p:cNvPr id="2058" name="AutoShape 10"/>
          <p:cNvSpPr>
            <a:spLocks noChangeArrowheads="1"/>
          </p:cNvSpPr>
          <p:nvPr/>
        </p:nvSpPr>
        <p:spPr bwMode="auto">
          <a:xfrm>
            <a:off x="0" y="0"/>
            <a:ext cx="6858000" cy="9144000"/>
          </a:xfrm>
          <a:prstGeom prst="roundRect">
            <a:avLst>
              <a:gd name="adj" fmla="val 23"/>
            </a:avLst>
          </a:prstGeom>
          <a:solidFill>
            <a:srgbClr val="FFFFFF"/>
          </a:solidFill>
          <a:ln w="9525" cap="flat">
            <a:noFill/>
            <a:round/>
            <a:headEnd/>
            <a:tailEnd/>
          </a:ln>
          <a:effectLst/>
        </p:spPr>
        <p:txBody>
          <a:bodyPr wrap="none" anchor="ctr"/>
          <a:lstStyle/>
          <a:p>
            <a:endParaRPr lang="es-ES"/>
          </a:p>
        </p:txBody>
      </p:sp>
      <p:sp>
        <p:nvSpPr>
          <p:cNvPr id="2059" name="Rectangle 11"/>
          <p:cNvSpPr>
            <a:spLocks noGrp="1" noChangeArrowheads="1"/>
          </p:cNvSpPr>
          <p:nvPr>
            <p:ph type="sldImg"/>
          </p:nvPr>
        </p:nvSpPr>
        <p:spPr bwMode="auto">
          <a:xfrm>
            <a:off x="-11798300" y="-11796713"/>
            <a:ext cx="11782425" cy="12476163"/>
          </a:xfrm>
          <a:prstGeom prst="rect">
            <a:avLst/>
          </a:prstGeom>
          <a:noFill/>
          <a:ln w="9525" cap="flat">
            <a:noFill/>
            <a:round/>
            <a:headEnd/>
            <a:tailEnd/>
          </a:ln>
          <a:effectLst/>
        </p:spPr>
      </p:sp>
      <p:sp>
        <p:nvSpPr>
          <p:cNvPr id="2060" name="Rectangle 12"/>
          <p:cNvSpPr>
            <a:spLocks noGrp="1" noChangeArrowheads="1"/>
          </p:cNvSpPr>
          <p:nvPr>
            <p:ph type="body"/>
          </p:nvPr>
        </p:nvSpPr>
        <p:spPr bwMode="auto">
          <a:xfrm>
            <a:off x="685800" y="4343400"/>
            <a:ext cx="5468938" cy="4097338"/>
          </a:xfrm>
          <a:prstGeom prst="rect">
            <a:avLst/>
          </a:prstGeom>
          <a:noFill/>
          <a:ln w="9525" cap="flat">
            <a:noFill/>
            <a:round/>
            <a:headEnd/>
            <a:tailEnd/>
          </a:ln>
          <a:effectLst/>
        </p:spPr>
        <p:txBody>
          <a:bodyPr vert="horz" wrap="square" lIns="0" tIns="0" rIns="0" bIns="0" numCol="1" anchor="t" anchorCtr="0" compatLnSpc="1">
            <a:prstTxWarp prst="textNoShape">
              <a:avLst/>
            </a:prstTxWarp>
          </a:bodyPr>
          <a:lstStyle/>
          <a:p>
            <a:pPr lvl="0"/>
            <a:endParaRPr lang="es-ES" smtClean="0"/>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8305"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p:spPr>
      </p:sp>
      <p:sp>
        <p:nvSpPr>
          <p:cNvPr id="98306" name="Rectangle 2"/>
          <p:cNvSpPr txBox="1">
            <a:spLocks noChangeArrowheads="1"/>
          </p:cNvSpPr>
          <p:nvPr>
            <p:ph type="body" idx="1"/>
          </p:nvPr>
        </p:nvSpPr>
        <p:spPr bwMode="auto">
          <a:xfrm>
            <a:off x="685800" y="4343400"/>
            <a:ext cx="5486400" cy="4114800"/>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9329" name="Rectangle 1"/>
          <p:cNvSpPr txBox="1">
            <a:spLocks noChangeArrowheads="1"/>
          </p:cNvSpPr>
          <p:nvPr>
            <p:ph type="sldImg"/>
          </p:nvPr>
        </p:nvSpPr>
        <p:spPr bwMode="auto">
          <a:xfrm>
            <a:off x="-14224000" y="-11796713"/>
            <a:ext cx="16638588" cy="12480926"/>
          </a:xfrm>
          <a:prstGeom prst="rect">
            <a:avLst/>
          </a:prstGeom>
          <a:solidFill>
            <a:srgbClr val="FFFFFF"/>
          </a:solidFill>
          <a:ln>
            <a:solidFill>
              <a:srgbClr val="000000"/>
            </a:solidFill>
            <a:miter lim="800000"/>
            <a:headEnd/>
            <a:tailEnd/>
          </a:ln>
        </p:spPr>
      </p:sp>
      <p:sp>
        <p:nvSpPr>
          <p:cNvPr id="99330" name="Rectangle 2"/>
          <p:cNvSpPr txBox="1">
            <a:spLocks noChangeArrowheads="1"/>
          </p:cNvSpPr>
          <p:nvPr>
            <p:ph type="body" idx="1"/>
          </p:nvPr>
        </p:nvSpPr>
        <p:spPr bwMode="auto">
          <a:xfrm>
            <a:off x="685800" y="4343400"/>
            <a:ext cx="5473700" cy="4102100"/>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0353" name="Rectangle 1"/>
          <p:cNvSpPr txBox="1">
            <a:spLocks noChangeArrowheads="1"/>
          </p:cNvSpPr>
          <p:nvPr>
            <p:ph type="sldImg"/>
          </p:nvPr>
        </p:nvSpPr>
        <p:spPr bwMode="auto">
          <a:xfrm>
            <a:off x="-14225588" y="-11796713"/>
            <a:ext cx="16643351" cy="12482513"/>
          </a:xfrm>
          <a:prstGeom prst="rect">
            <a:avLst/>
          </a:prstGeom>
          <a:solidFill>
            <a:srgbClr val="FFFFFF"/>
          </a:solidFill>
          <a:ln>
            <a:solidFill>
              <a:srgbClr val="000000"/>
            </a:solidFill>
            <a:miter lim="800000"/>
            <a:headEnd/>
            <a:tailEnd/>
          </a:ln>
        </p:spPr>
      </p:sp>
      <p:sp>
        <p:nvSpPr>
          <p:cNvPr id="100354" name="Rectangle 2"/>
          <p:cNvSpPr txBox="1">
            <a:spLocks noChangeArrowheads="1"/>
          </p:cNvSpPr>
          <p:nvPr>
            <p:ph type="body" idx="1"/>
          </p:nvPr>
        </p:nvSpPr>
        <p:spPr bwMode="auto">
          <a:xfrm>
            <a:off x="685800" y="4343400"/>
            <a:ext cx="5475288" cy="4103688"/>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1377" name="Rectangle 1"/>
          <p:cNvSpPr txBox="1">
            <a:spLocks noChangeArrowheads="1"/>
          </p:cNvSpPr>
          <p:nvPr>
            <p:ph type="sldImg"/>
          </p:nvPr>
        </p:nvSpPr>
        <p:spPr bwMode="auto">
          <a:xfrm>
            <a:off x="-14225588" y="-11796713"/>
            <a:ext cx="16643351" cy="12482513"/>
          </a:xfrm>
          <a:prstGeom prst="rect">
            <a:avLst/>
          </a:prstGeom>
          <a:solidFill>
            <a:srgbClr val="FFFFFF"/>
          </a:solidFill>
          <a:ln>
            <a:solidFill>
              <a:srgbClr val="000000"/>
            </a:solidFill>
            <a:miter lim="800000"/>
            <a:headEnd/>
            <a:tailEnd/>
          </a:ln>
        </p:spPr>
      </p:sp>
      <p:sp>
        <p:nvSpPr>
          <p:cNvPr id="101378" name="Rectangle 2"/>
          <p:cNvSpPr txBox="1">
            <a:spLocks noChangeArrowheads="1"/>
          </p:cNvSpPr>
          <p:nvPr>
            <p:ph type="body" idx="1"/>
          </p:nvPr>
        </p:nvSpPr>
        <p:spPr bwMode="auto">
          <a:xfrm>
            <a:off x="685800" y="4343400"/>
            <a:ext cx="5475288" cy="4103688"/>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401" name="Rectangle 1"/>
          <p:cNvSpPr txBox="1">
            <a:spLocks noChangeArrowheads="1"/>
          </p:cNvSpPr>
          <p:nvPr>
            <p:ph type="sldImg"/>
          </p:nvPr>
        </p:nvSpPr>
        <p:spPr bwMode="auto">
          <a:xfrm>
            <a:off x="-14224000" y="-11796713"/>
            <a:ext cx="16638588" cy="12480926"/>
          </a:xfrm>
          <a:prstGeom prst="rect">
            <a:avLst/>
          </a:prstGeom>
          <a:solidFill>
            <a:srgbClr val="FFFFFF"/>
          </a:solidFill>
          <a:ln>
            <a:solidFill>
              <a:srgbClr val="000000"/>
            </a:solidFill>
            <a:miter lim="800000"/>
            <a:headEnd/>
            <a:tailEnd/>
          </a:ln>
        </p:spPr>
      </p:sp>
      <p:sp>
        <p:nvSpPr>
          <p:cNvPr id="102402" name="Rectangle 2"/>
          <p:cNvSpPr txBox="1">
            <a:spLocks noChangeArrowheads="1"/>
          </p:cNvSpPr>
          <p:nvPr>
            <p:ph type="body" idx="1"/>
          </p:nvPr>
        </p:nvSpPr>
        <p:spPr bwMode="auto">
          <a:xfrm>
            <a:off x="685800" y="4343400"/>
            <a:ext cx="5473700" cy="4102100"/>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3425" name="Rectangle 1"/>
          <p:cNvSpPr txBox="1">
            <a:spLocks noChangeArrowheads="1"/>
          </p:cNvSpPr>
          <p:nvPr>
            <p:ph type="sldImg"/>
          </p:nvPr>
        </p:nvSpPr>
        <p:spPr bwMode="auto">
          <a:xfrm>
            <a:off x="-14225588" y="-11796713"/>
            <a:ext cx="16643351" cy="12482513"/>
          </a:xfrm>
          <a:prstGeom prst="rect">
            <a:avLst/>
          </a:prstGeom>
          <a:solidFill>
            <a:srgbClr val="FFFFFF"/>
          </a:solidFill>
          <a:ln>
            <a:solidFill>
              <a:srgbClr val="000000"/>
            </a:solidFill>
            <a:miter lim="800000"/>
            <a:headEnd/>
            <a:tailEnd/>
          </a:ln>
        </p:spPr>
      </p:sp>
      <p:sp>
        <p:nvSpPr>
          <p:cNvPr id="103426" name="Rectangle 2"/>
          <p:cNvSpPr txBox="1">
            <a:spLocks noChangeArrowheads="1"/>
          </p:cNvSpPr>
          <p:nvPr>
            <p:ph type="body" idx="1"/>
          </p:nvPr>
        </p:nvSpPr>
        <p:spPr bwMode="auto">
          <a:xfrm>
            <a:off x="685800" y="4343400"/>
            <a:ext cx="5475288" cy="4103688"/>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4449" name="Rectangle 1"/>
          <p:cNvSpPr txBox="1">
            <a:spLocks noChangeArrowheads="1"/>
          </p:cNvSpPr>
          <p:nvPr>
            <p:ph type="sldImg"/>
          </p:nvPr>
        </p:nvSpPr>
        <p:spPr bwMode="auto">
          <a:xfrm>
            <a:off x="-14225588" y="-11796713"/>
            <a:ext cx="16643351" cy="12482513"/>
          </a:xfrm>
          <a:prstGeom prst="rect">
            <a:avLst/>
          </a:prstGeom>
          <a:solidFill>
            <a:srgbClr val="FFFFFF"/>
          </a:solidFill>
          <a:ln>
            <a:solidFill>
              <a:srgbClr val="000000"/>
            </a:solidFill>
            <a:miter lim="800000"/>
            <a:headEnd/>
            <a:tailEnd/>
          </a:ln>
        </p:spPr>
      </p:sp>
      <p:sp>
        <p:nvSpPr>
          <p:cNvPr id="104450" name="Rectangle 2"/>
          <p:cNvSpPr txBox="1">
            <a:spLocks noChangeArrowheads="1"/>
          </p:cNvSpPr>
          <p:nvPr>
            <p:ph type="body" idx="1"/>
          </p:nvPr>
        </p:nvSpPr>
        <p:spPr bwMode="auto">
          <a:xfrm>
            <a:off x="685800" y="4343400"/>
            <a:ext cx="5475288" cy="4103688"/>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5473" name="Rectangle 1"/>
          <p:cNvSpPr txBox="1">
            <a:spLocks noChangeArrowheads="1"/>
          </p:cNvSpPr>
          <p:nvPr>
            <p:ph type="sldImg"/>
          </p:nvPr>
        </p:nvSpPr>
        <p:spPr bwMode="auto">
          <a:xfrm>
            <a:off x="-14225588" y="-11796713"/>
            <a:ext cx="16643351" cy="12482513"/>
          </a:xfrm>
          <a:prstGeom prst="rect">
            <a:avLst/>
          </a:prstGeom>
          <a:solidFill>
            <a:srgbClr val="FFFFFF"/>
          </a:solidFill>
          <a:ln>
            <a:solidFill>
              <a:srgbClr val="000000"/>
            </a:solidFill>
            <a:miter lim="800000"/>
            <a:headEnd/>
            <a:tailEnd/>
          </a:ln>
        </p:spPr>
      </p:sp>
      <p:sp>
        <p:nvSpPr>
          <p:cNvPr id="105474" name="Rectangle 2"/>
          <p:cNvSpPr txBox="1">
            <a:spLocks noChangeArrowheads="1"/>
          </p:cNvSpPr>
          <p:nvPr>
            <p:ph type="body" idx="1"/>
          </p:nvPr>
        </p:nvSpPr>
        <p:spPr bwMode="auto">
          <a:xfrm>
            <a:off x="685800" y="4343400"/>
            <a:ext cx="5475288" cy="4103688"/>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6497" name="Rectangle 1"/>
          <p:cNvSpPr txBox="1">
            <a:spLocks noChangeArrowheads="1"/>
          </p:cNvSpPr>
          <p:nvPr>
            <p:ph type="sldImg"/>
          </p:nvPr>
        </p:nvSpPr>
        <p:spPr bwMode="auto">
          <a:xfrm>
            <a:off x="-14224000" y="-11796713"/>
            <a:ext cx="16638588" cy="12480926"/>
          </a:xfrm>
          <a:prstGeom prst="rect">
            <a:avLst/>
          </a:prstGeom>
          <a:solidFill>
            <a:srgbClr val="FFFFFF"/>
          </a:solidFill>
          <a:ln>
            <a:solidFill>
              <a:srgbClr val="000000"/>
            </a:solidFill>
            <a:miter lim="800000"/>
            <a:headEnd/>
            <a:tailEnd/>
          </a:ln>
        </p:spPr>
      </p:sp>
      <p:sp>
        <p:nvSpPr>
          <p:cNvPr id="106498" name="Rectangle 2"/>
          <p:cNvSpPr txBox="1">
            <a:spLocks noChangeArrowheads="1"/>
          </p:cNvSpPr>
          <p:nvPr>
            <p:ph type="body" idx="1"/>
          </p:nvPr>
        </p:nvSpPr>
        <p:spPr bwMode="auto">
          <a:xfrm>
            <a:off x="685800" y="4343400"/>
            <a:ext cx="5473700" cy="4102100"/>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7521" name="Rectangle 1"/>
          <p:cNvSpPr txBox="1">
            <a:spLocks noChangeArrowheads="1"/>
          </p:cNvSpPr>
          <p:nvPr>
            <p:ph type="sldImg"/>
          </p:nvPr>
        </p:nvSpPr>
        <p:spPr bwMode="auto">
          <a:xfrm>
            <a:off x="-14225588" y="-11796713"/>
            <a:ext cx="16644938" cy="12484101"/>
          </a:xfrm>
          <a:prstGeom prst="rect">
            <a:avLst/>
          </a:prstGeom>
          <a:solidFill>
            <a:srgbClr val="FFFFFF"/>
          </a:solidFill>
          <a:ln>
            <a:solidFill>
              <a:srgbClr val="000000"/>
            </a:solidFill>
            <a:miter lim="800000"/>
            <a:headEnd/>
            <a:tailEnd/>
          </a:ln>
        </p:spPr>
      </p:sp>
      <p:sp>
        <p:nvSpPr>
          <p:cNvPr id="107522" name="Rectangle 2"/>
          <p:cNvSpPr txBox="1">
            <a:spLocks noChangeArrowheads="1"/>
          </p:cNvSpPr>
          <p:nvPr>
            <p:ph type="body" idx="1"/>
          </p:nvPr>
        </p:nvSpPr>
        <p:spPr bwMode="auto">
          <a:xfrm>
            <a:off x="685800" y="4343400"/>
            <a:ext cx="5476875" cy="4105275"/>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8545" name="Rectangle 1"/>
          <p:cNvSpPr txBox="1">
            <a:spLocks noChangeArrowheads="1"/>
          </p:cNvSpPr>
          <p:nvPr>
            <p:ph type="sldImg"/>
          </p:nvPr>
        </p:nvSpPr>
        <p:spPr bwMode="auto">
          <a:xfrm>
            <a:off x="-14225588" y="-11796713"/>
            <a:ext cx="16644938" cy="12484101"/>
          </a:xfrm>
          <a:prstGeom prst="rect">
            <a:avLst/>
          </a:prstGeom>
          <a:solidFill>
            <a:srgbClr val="FFFFFF"/>
          </a:solidFill>
          <a:ln>
            <a:solidFill>
              <a:srgbClr val="000000"/>
            </a:solidFill>
            <a:miter lim="800000"/>
            <a:headEnd/>
            <a:tailEnd/>
          </a:ln>
        </p:spPr>
      </p:sp>
      <p:sp>
        <p:nvSpPr>
          <p:cNvPr id="108546" name="Rectangle 2"/>
          <p:cNvSpPr txBox="1">
            <a:spLocks noChangeArrowheads="1"/>
          </p:cNvSpPr>
          <p:nvPr>
            <p:ph type="body" idx="1"/>
          </p:nvPr>
        </p:nvSpPr>
        <p:spPr bwMode="auto">
          <a:xfrm>
            <a:off x="685800" y="4343400"/>
            <a:ext cx="5476875" cy="4105275"/>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9569" name="Rectangle 1"/>
          <p:cNvSpPr txBox="1">
            <a:spLocks noChangeArrowheads="1"/>
          </p:cNvSpPr>
          <p:nvPr>
            <p:ph type="sldImg"/>
          </p:nvPr>
        </p:nvSpPr>
        <p:spPr bwMode="auto">
          <a:xfrm>
            <a:off x="-14225588" y="-11796713"/>
            <a:ext cx="16644938" cy="12484101"/>
          </a:xfrm>
          <a:prstGeom prst="rect">
            <a:avLst/>
          </a:prstGeom>
          <a:solidFill>
            <a:srgbClr val="FFFFFF"/>
          </a:solidFill>
          <a:ln>
            <a:solidFill>
              <a:srgbClr val="000000"/>
            </a:solidFill>
            <a:miter lim="800000"/>
            <a:headEnd/>
            <a:tailEnd/>
          </a:ln>
        </p:spPr>
      </p:sp>
      <p:sp>
        <p:nvSpPr>
          <p:cNvPr id="109570" name="Rectangle 2"/>
          <p:cNvSpPr txBox="1">
            <a:spLocks noChangeArrowheads="1"/>
          </p:cNvSpPr>
          <p:nvPr>
            <p:ph type="body" idx="1"/>
          </p:nvPr>
        </p:nvSpPr>
        <p:spPr bwMode="auto">
          <a:xfrm>
            <a:off x="685800" y="4343400"/>
            <a:ext cx="5476875" cy="4105275"/>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0593" name="Rectangle 1"/>
          <p:cNvSpPr txBox="1">
            <a:spLocks noChangeArrowheads="1"/>
          </p:cNvSpPr>
          <p:nvPr>
            <p:ph type="sldImg"/>
          </p:nvPr>
        </p:nvSpPr>
        <p:spPr bwMode="auto">
          <a:xfrm>
            <a:off x="-14225588" y="-11796713"/>
            <a:ext cx="16644938" cy="12484101"/>
          </a:xfrm>
          <a:prstGeom prst="rect">
            <a:avLst/>
          </a:prstGeom>
          <a:solidFill>
            <a:srgbClr val="FFFFFF"/>
          </a:solidFill>
          <a:ln>
            <a:solidFill>
              <a:srgbClr val="000000"/>
            </a:solidFill>
            <a:miter lim="800000"/>
            <a:headEnd/>
            <a:tailEnd/>
          </a:ln>
        </p:spPr>
      </p:sp>
      <p:sp>
        <p:nvSpPr>
          <p:cNvPr id="110594" name="Rectangle 2"/>
          <p:cNvSpPr txBox="1">
            <a:spLocks noChangeArrowheads="1"/>
          </p:cNvSpPr>
          <p:nvPr>
            <p:ph type="body" idx="1"/>
          </p:nvPr>
        </p:nvSpPr>
        <p:spPr bwMode="auto">
          <a:xfrm>
            <a:off x="685800" y="4343400"/>
            <a:ext cx="5476875" cy="4105275"/>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1617" name="Rectangle 1"/>
          <p:cNvSpPr txBox="1">
            <a:spLocks noChangeArrowheads="1"/>
          </p:cNvSpPr>
          <p:nvPr>
            <p:ph type="sldImg"/>
          </p:nvPr>
        </p:nvSpPr>
        <p:spPr bwMode="auto">
          <a:xfrm>
            <a:off x="-14224000" y="-11796713"/>
            <a:ext cx="16638588" cy="12480926"/>
          </a:xfrm>
          <a:prstGeom prst="rect">
            <a:avLst/>
          </a:prstGeom>
          <a:solidFill>
            <a:srgbClr val="FFFFFF"/>
          </a:solidFill>
          <a:ln>
            <a:solidFill>
              <a:srgbClr val="000000"/>
            </a:solidFill>
            <a:miter lim="800000"/>
            <a:headEnd/>
            <a:tailEnd/>
          </a:ln>
        </p:spPr>
      </p:sp>
      <p:sp>
        <p:nvSpPr>
          <p:cNvPr id="111618" name="Rectangle 2"/>
          <p:cNvSpPr txBox="1">
            <a:spLocks noChangeArrowheads="1"/>
          </p:cNvSpPr>
          <p:nvPr>
            <p:ph type="body" idx="1"/>
          </p:nvPr>
        </p:nvSpPr>
        <p:spPr bwMode="auto">
          <a:xfrm>
            <a:off x="685800" y="4343400"/>
            <a:ext cx="5473700" cy="4102100"/>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2641" name="Rectangle 1"/>
          <p:cNvSpPr txBox="1">
            <a:spLocks noChangeArrowheads="1"/>
          </p:cNvSpPr>
          <p:nvPr>
            <p:ph type="sldImg"/>
          </p:nvPr>
        </p:nvSpPr>
        <p:spPr bwMode="auto">
          <a:xfrm>
            <a:off x="-14224000" y="-11796713"/>
            <a:ext cx="16638588" cy="12480926"/>
          </a:xfrm>
          <a:prstGeom prst="rect">
            <a:avLst/>
          </a:prstGeom>
          <a:solidFill>
            <a:srgbClr val="FFFFFF"/>
          </a:solidFill>
          <a:ln>
            <a:solidFill>
              <a:srgbClr val="000000"/>
            </a:solidFill>
            <a:miter lim="800000"/>
            <a:headEnd/>
            <a:tailEnd/>
          </a:ln>
        </p:spPr>
      </p:sp>
      <p:sp>
        <p:nvSpPr>
          <p:cNvPr id="112642" name="Rectangle 2"/>
          <p:cNvSpPr txBox="1">
            <a:spLocks noChangeArrowheads="1"/>
          </p:cNvSpPr>
          <p:nvPr>
            <p:ph type="body" idx="1"/>
          </p:nvPr>
        </p:nvSpPr>
        <p:spPr bwMode="auto">
          <a:xfrm>
            <a:off x="685800" y="4343400"/>
            <a:ext cx="5473700" cy="4102100"/>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3665"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p:spPr>
      </p:sp>
      <p:sp>
        <p:nvSpPr>
          <p:cNvPr id="113666" name="Rectangle 2"/>
          <p:cNvSpPr txBox="1">
            <a:spLocks noChangeArrowheads="1"/>
          </p:cNvSpPr>
          <p:nvPr>
            <p:ph type="body" idx="1"/>
          </p:nvPr>
        </p:nvSpPr>
        <p:spPr bwMode="auto">
          <a:xfrm>
            <a:off x="685800" y="4343400"/>
            <a:ext cx="5486400" cy="4114800"/>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4689" name="Rectangle 1"/>
          <p:cNvSpPr txBox="1">
            <a:spLocks noChangeArrowheads="1"/>
          </p:cNvSpPr>
          <p:nvPr>
            <p:ph type="sldImg"/>
          </p:nvPr>
        </p:nvSpPr>
        <p:spPr bwMode="auto">
          <a:xfrm>
            <a:off x="-14225588" y="-11796713"/>
            <a:ext cx="16644938" cy="12484101"/>
          </a:xfrm>
          <a:prstGeom prst="rect">
            <a:avLst/>
          </a:prstGeom>
          <a:solidFill>
            <a:srgbClr val="FFFFFF"/>
          </a:solidFill>
          <a:ln>
            <a:solidFill>
              <a:srgbClr val="000000"/>
            </a:solidFill>
            <a:miter lim="800000"/>
            <a:headEnd/>
            <a:tailEnd/>
          </a:ln>
        </p:spPr>
      </p:sp>
      <p:sp>
        <p:nvSpPr>
          <p:cNvPr id="114690" name="Rectangle 2"/>
          <p:cNvSpPr txBox="1">
            <a:spLocks noChangeArrowheads="1"/>
          </p:cNvSpPr>
          <p:nvPr>
            <p:ph type="body" idx="1"/>
          </p:nvPr>
        </p:nvSpPr>
        <p:spPr bwMode="auto">
          <a:xfrm>
            <a:off x="685800" y="4343400"/>
            <a:ext cx="5476875" cy="4105275"/>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5713" name="Rectangle 1"/>
          <p:cNvSpPr txBox="1">
            <a:spLocks noChangeArrowheads="1"/>
          </p:cNvSpPr>
          <p:nvPr>
            <p:ph type="sldImg"/>
          </p:nvPr>
        </p:nvSpPr>
        <p:spPr bwMode="auto">
          <a:xfrm>
            <a:off x="-14225588" y="-11796713"/>
            <a:ext cx="16644938" cy="12484101"/>
          </a:xfrm>
          <a:prstGeom prst="rect">
            <a:avLst/>
          </a:prstGeom>
          <a:solidFill>
            <a:srgbClr val="FFFFFF"/>
          </a:solidFill>
          <a:ln>
            <a:solidFill>
              <a:srgbClr val="000000"/>
            </a:solidFill>
            <a:miter lim="800000"/>
            <a:headEnd/>
            <a:tailEnd/>
          </a:ln>
        </p:spPr>
      </p:sp>
      <p:sp>
        <p:nvSpPr>
          <p:cNvPr id="115714" name="Rectangle 2"/>
          <p:cNvSpPr txBox="1">
            <a:spLocks noChangeArrowheads="1"/>
          </p:cNvSpPr>
          <p:nvPr>
            <p:ph type="body" idx="1"/>
          </p:nvPr>
        </p:nvSpPr>
        <p:spPr bwMode="auto">
          <a:xfrm>
            <a:off x="685800" y="4343400"/>
            <a:ext cx="5476875" cy="4105275"/>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6737" name="Rectangle 1"/>
          <p:cNvSpPr txBox="1">
            <a:spLocks noChangeArrowheads="1"/>
          </p:cNvSpPr>
          <p:nvPr>
            <p:ph type="sldImg"/>
          </p:nvPr>
        </p:nvSpPr>
        <p:spPr bwMode="auto">
          <a:xfrm>
            <a:off x="-14225588" y="-11796713"/>
            <a:ext cx="16644938" cy="12484101"/>
          </a:xfrm>
          <a:prstGeom prst="rect">
            <a:avLst/>
          </a:prstGeom>
          <a:solidFill>
            <a:srgbClr val="FFFFFF"/>
          </a:solidFill>
          <a:ln>
            <a:solidFill>
              <a:srgbClr val="000000"/>
            </a:solidFill>
            <a:miter lim="800000"/>
            <a:headEnd/>
            <a:tailEnd/>
          </a:ln>
        </p:spPr>
      </p:sp>
      <p:sp>
        <p:nvSpPr>
          <p:cNvPr id="116738" name="Rectangle 2"/>
          <p:cNvSpPr txBox="1">
            <a:spLocks noChangeArrowheads="1"/>
          </p:cNvSpPr>
          <p:nvPr>
            <p:ph type="body" idx="1"/>
          </p:nvPr>
        </p:nvSpPr>
        <p:spPr bwMode="auto">
          <a:xfrm>
            <a:off x="685800" y="4343400"/>
            <a:ext cx="5476875" cy="4105275"/>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7761" name="Rectangle 1"/>
          <p:cNvSpPr txBox="1">
            <a:spLocks noChangeArrowheads="1"/>
          </p:cNvSpPr>
          <p:nvPr>
            <p:ph type="sldImg"/>
          </p:nvPr>
        </p:nvSpPr>
        <p:spPr bwMode="auto">
          <a:xfrm>
            <a:off x="-14225588" y="-11796713"/>
            <a:ext cx="16644938" cy="12484101"/>
          </a:xfrm>
          <a:prstGeom prst="rect">
            <a:avLst/>
          </a:prstGeom>
          <a:solidFill>
            <a:srgbClr val="FFFFFF"/>
          </a:solidFill>
          <a:ln>
            <a:solidFill>
              <a:srgbClr val="000000"/>
            </a:solidFill>
            <a:miter lim="800000"/>
            <a:headEnd/>
            <a:tailEnd/>
          </a:ln>
        </p:spPr>
      </p:sp>
      <p:sp>
        <p:nvSpPr>
          <p:cNvPr id="117762" name="Rectangle 2"/>
          <p:cNvSpPr txBox="1">
            <a:spLocks noChangeArrowheads="1"/>
          </p:cNvSpPr>
          <p:nvPr>
            <p:ph type="body" idx="1"/>
          </p:nvPr>
        </p:nvSpPr>
        <p:spPr bwMode="auto">
          <a:xfrm>
            <a:off x="685800" y="4343400"/>
            <a:ext cx="5476875" cy="4105275"/>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8785" name="Rectangle 1"/>
          <p:cNvSpPr txBox="1">
            <a:spLocks noChangeArrowheads="1"/>
          </p:cNvSpPr>
          <p:nvPr>
            <p:ph type="sldImg"/>
          </p:nvPr>
        </p:nvSpPr>
        <p:spPr bwMode="auto">
          <a:xfrm>
            <a:off x="-14225588" y="-11796713"/>
            <a:ext cx="16644938" cy="12484101"/>
          </a:xfrm>
          <a:prstGeom prst="rect">
            <a:avLst/>
          </a:prstGeom>
          <a:solidFill>
            <a:srgbClr val="FFFFFF"/>
          </a:solidFill>
          <a:ln>
            <a:solidFill>
              <a:srgbClr val="000000"/>
            </a:solidFill>
            <a:miter lim="800000"/>
            <a:headEnd/>
            <a:tailEnd/>
          </a:ln>
        </p:spPr>
      </p:sp>
      <p:sp>
        <p:nvSpPr>
          <p:cNvPr id="118786" name="Rectangle 2"/>
          <p:cNvSpPr txBox="1">
            <a:spLocks noChangeArrowheads="1"/>
          </p:cNvSpPr>
          <p:nvPr>
            <p:ph type="body" idx="1"/>
          </p:nvPr>
        </p:nvSpPr>
        <p:spPr bwMode="auto">
          <a:xfrm>
            <a:off x="685800" y="4343400"/>
            <a:ext cx="5476875" cy="4105275"/>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9809"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p:spPr>
      </p:sp>
      <p:sp>
        <p:nvSpPr>
          <p:cNvPr id="119810" name="Rectangle 2"/>
          <p:cNvSpPr txBox="1">
            <a:spLocks noChangeArrowheads="1"/>
          </p:cNvSpPr>
          <p:nvPr>
            <p:ph type="body" idx="1"/>
          </p:nvPr>
        </p:nvSpPr>
        <p:spPr bwMode="auto">
          <a:xfrm>
            <a:off x="685800" y="4343400"/>
            <a:ext cx="5486400" cy="4114800"/>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0833" name="Rectangle 1"/>
          <p:cNvSpPr txBox="1">
            <a:spLocks noChangeArrowheads="1"/>
          </p:cNvSpPr>
          <p:nvPr>
            <p:ph type="sldImg"/>
          </p:nvPr>
        </p:nvSpPr>
        <p:spPr bwMode="auto">
          <a:xfrm>
            <a:off x="-14225588" y="-11796713"/>
            <a:ext cx="16644938" cy="12484101"/>
          </a:xfrm>
          <a:prstGeom prst="rect">
            <a:avLst/>
          </a:prstGeom>
          <a:solidFill>
            <a:srgbClr val="FFFFFF"/>
          </a:solidFill>
          <a:ln>
            <a:solidFill>
              <a:srgbClr val="000000"/>
            </a:solidFill>
            <a:miter lim="800000"/>
            <a:headEnd/>
            <a:tailEnd/>
          </a:ln>
        </p:spPr>
      </p:sp>
      <p:sp>
        <p:nvSpPr>
          <p:cNvPr id="120834" name="Rectangle 2"/>
          <p:cNvSpPr txBox="1">
            <a:spLocks noChangeArrowheads="1"/>
          </p:cNvSpPr>
          <p:nvPr>
            <p:ph type="body" idx="1"/>
          </p:nvPr>
        </p:nvSpPr>
        <p:spPr bwMode="auto">
          <a:xfrm>
            <a:off x="685800" y="4343400"/>
            <a:ext cx="5476875" cy="4105275"/>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1857" name="Rectangle 1"/>
          <p:cNvSpPr txBox="1">
            <a:spLocks noChangeArrowheads="1"/>
          </p:cNvSpPr>
          <p:nvPr>
            <p:ph type="sldImg"/>
          </p:nvPr>
        </p:nvSpPr>
        <p:spPr bwMode="auto">
          <a:xfrm>
            <a:off x="-14225588" y="-11796713"/>
            <a:ext cx="16644938" cy="12484101"/>
          </a:xfrm>
          <a:prstGeom prst="rect">
            <a:avLst/>
          </a:prstGeom>
          <a:solidFill>
            <a:srgbClr val="FFFFFF"/>
          </a:solidFill>
          <a:ln>
            <a:solidFill>
              <a:srgbClr val="000000"/>
            </a:solidFill>
            <a:miter lim="800000"/>
            <a:headEnd/>
            <a:tailEnd/>
          </a:ln>
        </p:spPr>
      </p:sp>
      <p:sp>
        <p:nvSpPr>
          <p:cNvPr id="121858" name="Rectangle 2"/>
          <p:cNvSpPr txBox="1">
            <a:spLocks noChangeArrowheads="1"/>
          </p:cNvSpPr>
          <p:nvPr>
            <p:ph type="body" idx="1"/>
          </p:nvPr>
        </p:nvSpPr>
        <p:spPr bwMode="auto">
          <a:xfrm>
            <a:off x="685800" y="4343400"/>
            <a:ext cx="5476875" cy="4105275"/>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881" name="Rectangle 1"/>
          <p:cNvSpPr txBox="1">
            <a:spLocks noChangeArrowheads="1"/>
          </p:cNvSpPr>
          <p:nvPr>
            <p:ph type="sldImg"/>
          </p:nvPr>
        </p:nvSpPr>
        <p:spPr bwMode="auto">
          <a:xfrm>
            <a:off x="-14225588" y="-11796713"/>
            <a:ext cx="16644938" cy="12484101"/>
          </a:xfrm>
          <a:prstGeom prst="rect">
            <a:avLst/>
          </a:prstGeom>
          <a:solidFill>
            <a:srgbClr val="FFFFFF"/>
          </a:solidFill>
          <a:ln>
            <a:solidFill>
              <a:srgbClr val="000000"/>
            </a:solidFill>
            <a:miter lim="800000"/>
            <a:headEnd/>
            <a:tailEnd/>
          </a:ln>
        </p:spPr>
      </p:sp>
      <p:sp>
        <p:nvSpPr>
          <p:cNvPr id="122882" name="Rectangle 2"/>
          <p:cNvSpPr txBox="1">
            <a:spLocks noChangeArrowheads="1"/>
          </p:cNvSpPr>
          <p:nvPr>
            <p:ph type="body" idx="1"/>
          </p:nvPr>
        </p:nvSpPr>
        <p:spPr bwMode="auto">
          <a:xfrm>
            <a:off x="685800" y="4343400"/>
            <a:ext cx="5476875" cy="4105275"/>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3905" name="Rectangle 1"/>
          <p:cNvSpPr txBox="1">
            <a:spLocks noChangeArrowheads="1"/>
          </p:cNvSpPr>
          <p:nvPr>
            <p:ph type="sldImg"/>
          </p:nvPr>
        </p:nvSpPr>
        <p:spPr bwMode="auto">
          <a:xfrm>
            <a:off x="-14225588" y="-11796713"/>
            <a:ext cx="16644938" cy="12484101"/>
          </a:xfrm>
          <a:prstGeom prst="rect">
            <a:avLst/>
          </a:prstGeom>
          <a:solidFill>
            <a:srgbClr val="FFFFFF"/>
          </a:solidFill>
          <a:ln>
            <a:solidFill>
              <a:srgbClr val="000000"/>
            </a:solidFill>
            <a:miter lim="800000"/>
            <a:headEnd/>
            <a:tailEnd/>
          </a:ln>
        </p:spPr>
      </p:sp>
      <p:sp>
        <p:nvSpPr>
          <p:cNvPr id="123906" name="Rectangle 2"/>
          <p:cNvSpPr txBox="1">
            <a:spLocks noChangeArrowheads="1"/>
          </p:cNvSpPr>
          <p:nvPr>
            <p:ph type="body" idx="1"/>
          </p:nvPr>
        </p:nvSpPr>
        <p:spPr bwMode="auto">
          <a:xfrm>
            <a:off x="685800" y="4343400"/>
            <a:ext cx="5476875" cy="4105275"/>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4929" name="Rectangle 1"/>
          <p:cNvSpPr txBox="1">
            <a:spLocks noChangeArrowheads="1"/>
          </p:cNvSpPr>
          <p:nvPr>
            <p:ph type="sldImg"/>
          </p:nvPr>
        </p:nvSpPr>
        <p:spPr bwMode="auto">
          <a:xfrm>
            <a:off x="-14225588" y="-11796713"/>
            <a:ext cx="16644938" cy="12484101"/>
          </a:xfrm>
          <a:prstGeom prst="rect">
            <a:avLst/>
          </a:prstGeom>
          <a:solidFill>
            <a:srgbClr val="FFFFFF"/>
          </a:solidFill>
          <a:ln>
            <a:solidFill>
              <a:srgbClr val="000000"/>
            </a:solidFill>
            <a:miter lim="800000"/>
            <a:headEnd/>
            <a:tailEnd/>
          </a:ln>
        </p:spPr>
      </p:sp>
      <p:sp>
        <p:nvSpPr>
          <p:cNvPr id="124930" name="Rectangle 2"/>
          <p:cNvSpPr txBox="1">
            <a:spLocks noChangeArrowheads="1"/>
          </p:cNvSpPr>
          <p:nvPr>
            <p:ph type="body" idx="1"/>
          </p:nvPr>
        </p:nvSpPr>
        <p:spPr bwMode="auto">
          <a:xfrm>
            <a:off x="685800" y="4343400"/>
            <a:ext cx="5476875" cy="4105275"/>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5953" name="Rectangle 1"/>
          <p:cNvSpPr txBox="1">
            <a:spLocks noChangeArrowheads="1"/>
          </p:cNvSpPr>
          <p:nvPr>
            <p:ph type="sldImg"/>
          </p:nvPr>
        </p:nvSpPr>
        <p:spPr bwMode="auto">
          <a:xfrm>
            <a:off x="-14224000" y="-11796713"/>
            <a:ext cx="16638588" cy="12480926"/>
          </a:xfrm>
          <a:prstGeom prst="rect">
            <a:avLst/>
          </a:prstGeom>
          <a:solidFill>
            <a:srgbClr val="FFFFFF"/>
          </a:solidFill>
          <a:ln>
            <a:solidFill>
              <a:srgbClr val="000000"/>
            </a:solidFill>
            <a:miter lim="800000"/>
            <a:headEnd/>
            <a:tailEnd/>
          </a:ln>
        </p:spPr>
      </p:sp>
      <p:sp>
        <p:nvSpPr>
          <p:cNvPr id="125954" name="Rectangle 2"/>
          <p:cNvSpPr txBox="1">
            <a:spLocks noChangeArrowheads="1"/>
          </p:cNvSpPr>
          <p:nvPr>
            <p:ph type="body" idx="1"/>
          </p:nvPr>
        </p:nvSpPr>
        <p:spPr bwMode="auto">
          <a:xfrm>
            <a:off x="685800" y="4343400"/>
            <a:ext cx="5473700" cy="4102100"/>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6977"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p:spPr>
      </p:sp>
      <p:sp>
        <p:nvSpPr>
          <p:cNvPr id="126978" name="Rectangle 2"/>
          <p:cNvSpPr txBox="1">
            <a:spLocks noChangeArrowheads="1"/>
          </p:cNvSpPr>
          <p:nvPr>
            <p:ph type="body" idx="1"/>
          </p:nvPr>
        </p:nvSpPr>
        <p:spPr bwMode="auto">
          <a:xfrm>
            <a:off x="685800" y="4343400"/>
            <a:ext cx="5486400" cy="4114800"/>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8001" name="Rectangle 1"/>
          <p:cNvSpPr txBox="1">
            <a:spLocks noChangeArrowheads="1"/>
          </p:cNvSpPr>
          <p:nvPr>
            <p:ph type="sldImg"/>
          </p:nvPr>
        </p:nvSpPr>
        <p:spPr bwMode="auto">
          <a:xfrm>
            <a:off x="-14225588" y="-11796713"/>
            <a:ext cx="16644938" cy="12484101"/>
          </a:xfrm>
          <a:prstGeom prst="rect">
            <a:avLst/>
          </a:prstGeom>
          <a:solidFill>
            <a:srgbClr val="FFFFFF"/>
          </a:solidFill>
          <a:ln>
            <a:solidFill>
              <a:srgbClr val="000000"/>
            </a:solidFill>
            <a:miter lim="800000"/>
            <a:headEnd/>
            <a:tailEnd/>
          </a:ln>
        </p:spPr>
      </p:sp>
      <p:sp>
        <p:nvSpPr>
          <p:cNvPr id="128002" name="Rectangle 2"/>
          <p:cNvSpPr txBox="1">
            <a:spLocks noChangeArrowheads="1"/>
          </p:cNvSpPr>
          <p:nvPr>
            <p:ph type="body" idx="1"/>
          </p:nvPr>
        </p:nvSpPr>
        <p:spPr bwMode="auto">
          <a:xfrm>
            <a:off x="685800" y="4343400"/>
            <a:ext cx="5476875" cy="4105275"/>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9025" name="Rectangle 1"/>
          <p:cNvSpPr txBox="1">
            <a:spLocks noChangeArrowheads="1"/>
          </p:cNvSpPr>
          <p:nvPr>
            <p:ph type="sldImg"/>
          </p:nvPr>
        </p:nvSpPr>
        <p:spPr bwMode="auto">
          <a:xfrm>
            <a:off x="-14225588" y="-11796713"/>
            <a:ext cx="16644938" cy="12484101"/>
          </a:xfrm>
          <a:prstGeom prst="rect">
            <a:avLst/>
          </a:prstGeom>
          <a:solidFill>
            <a:srgbClr val="FFFFFF"/>
          </a:solidFill>
          <a:ln>
            <a:solidFill>
              <a:srgbClr val="000000"/>
            </a:solidFill>
            <a:miter lim="800000"/>
            <a:headEnd/>
            <a:tailEnd/>
          </a:ln>
        </p:spPr>
      </p:sp>
      <p:sp>
        <p:nvSpPr>
          <p:cNvPr id="129026" name="Rectangle 2"/>
          <p:cNvSpPr txBox="1">
            <a:spLocks noChangeArrowheads="1"/>
          </p:cNvSpPr>
          <p:nvPr>
            <p:ph type="body" idx="1"/>
          </p:nvPr>
        </p:nvSpPr>
        <p:spPr bwMode="auto">
          <a:xfrm>
            <a:off x="685800" y="4343400"/>
            <a:ext cx="5476875" cy="4105275"/>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0049" name="Rectangle 1"/>
          <p:cNvSpPr txBox="1">
            <a:spLocks noChangeArrowheads="1"/>
          </p:cNvSpPr>
          <p:nvPr>
            <p:ph type="sldImg"/>
          </p:nvPr>
        </p:nvSpPr>
        <p:spPr bwMode="auto">
          <a:xfrm>
            <a:off x="-14225588" y="-11796713"/>
            <a:ext cx="16644938" cy="12484101"/>
          </a:xfrm>
          <a:prstGeom prst="rect">
            <a:avLst/>
          </a:prstGeom>
          <a:solidFill>
            <a:srgbClr val="FFFFFF"/>
          </a:solidFill>
          <a:ln>
            <a:solidFill>
              <a:srgbClr val="000000"/>
            </a:solidFill>
            <a:miter lim="800000"/>
            <a:headEnd/>
            <a:tailEnd/>
          </a:ln>
        </p:spPr>
      </p:sp>
      <p:sp>
        <p:nvSpPr>
          <p:cNvPr id="130050" name="Rectangle 2"/>
          <p:cNvSpPr txBox="1">
            <a:spLocks noChangeArrowheads="1"/>
          </p:cNvSpPr>
          <p:nvPr>
            <p:ph type="body" idx="1"/>
          </p:nvPr>
        </p:nvSpPr>
        <p:spPr bwMode="auto">
          <a:xfrm>
            <a:off x="685800" y="4343400"/>
            <a:ext cx="5476875" cy="4105275"/>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1073" name="Rectangle 1"/>
          <p:cNvSpPr txBox="1">
            <a:spLocks noChangeArrowheads="1"/>
          </p:cNvSpPr>
          <p:nvPr>
            <p:ph type="sldImg"/>
          </p:nvPr>
        </p:nvSpPr>
        <p:spPr bwMode="auto">
          <a:xfrm>
            <a:off x="-14225588" y="-11796713"/>
            <a:ext cx="16644938" cy="12484101"/>
          </a:xfrm>
          <a:prstGeom prst="rect">
            <a:avLst/>
          </a:prstGeom>
          <a:solidFill>
            <a:srgbClr val="FFFFFF"/>
          </a:solidFill>
          <a:ln>
            <a:solidFill>
              <a:srgbClr val="000000"/>
            </a:solidFill>
            <a:miter lim="800000"/>
            <a:headEnd/>
            <a:tailEnd/>
          </a:ln>
        </p:spPr>
      </p:sp>
      <p:sp>
        <p:nvSpPr>
          <p:cNvPr id="131074" name="Rectangle 2"/>
          <p:cNvSpPr txBox="1">
            <a:spLocks noChangeArrowheads="1"/>
          </p:cNvSpPr>
          <p:nvPr>
            <p:ph type="body" idx="1"/>
          </p:nvPr>
        </p:nvSpPr>
        <p:spPr bwMode="auto">
          <a:xfrm>
            <a:off x="685800" y="4343400"/>
            <a:ext cx="5476875" cy="4105275"/>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2097"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p:spPr>
      </p:sp>
      <p:sp>
        <p:nvSpPr>
          <p:cNvPr id="132098" name="Rectangle 2"/>
          <p:cNvSpPr txBox="1">
            <a:spLocks noChangeArrowheads="1"/>
          </p:cNvSpPr>
          <p:nvPr>
            <p:ph type="body" idx="1"/>
          </p:nvPr>
        </p:nvSpPr>
        <p:spPr bwMode="auto">
          <a:xfrm>
            <a:off x="685800" y="4343400"/>
            <a:ext cx="5486400" cy="4114800"/>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21" name="Rectangle 1"/>
          <p:cNvSpPr txBox="1">
            <a:spLocks noChangeArrowheads="1"/>
          </p:cNvSpPr>
          <p:nvPr>
            <p:ph type="sldImg"/>
          </p:nvPr>
        </p:nvSpPr>
        <p:spPr bwMode="auto">
          <a:xfrm>
            <a:off x="-14225588" y="-11796713"/>
            <a:ext cx="16644938" cy="12484101"/>
          </a:xfrm>
          <a:prstGeom prst="rect">
            <a:avLst/>
          </a:prstGeom>
          <a:solidFill>
            <a:srgbClr val="FFFFFF"/>
          </a:solidFill>
          <a:ln>
            <a:solidFill>
              <a:srgbClr val="000000"/>
            </a:solidFill>
            <a:miter lim="800000"/>
            <a:headEnd/>
            <a:tailEnd/>
          </a:ln>
        </p:spPr>
      </p:sp>
      <p:sp>
        <p:nvSpPr>
          <p:cNvPr id="133122" name="Rectangle 2"/>
          <p:cNvSpPr txBox="1">
            <a:spLocks noChangeArrowheads="1"/>
          </p:cNvSpPr>
          <p:nvPr>
            <p:ph type="body" idx="1"/>
          </p:nvPr>
        </p:nvSpPr>
        <p:spPr bwMode="auto">
          <a:xfrm>
            <a:off x="685800" y="4343400"/>
            <a:ext cx="5476875" cy="4105275"/>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4145" name="Rectangle 1"/>
          <p:cNvSpPr txBox="1">
            <a:spLocks noChangeArrowheads="1"/>
          </p:cNvSpPr>
          <p:nvPr>
            <p:ph type="sldImg"/>
          </p:nvPr>
        </p:nvSpPr>
        <p:spPr bwMode="auto">
          <a:xfrm>
            <a:off x="-14225588" y="-11796713"/>
            <a:ext cx="16644938" cy="12484101"/>
          </a:xfrm>
          <a:prstGeom prst="rect">
            <a:avLst/>
          </a:prstGeom>
          <a:solidFill>
            <a:srgbClr val="FFFFFF"/>
          </a:solidFill>
          <a:ln>
            <a:solidFill>
              <a:srgbClr val="000000"/>
            </a:solidFill>
            <a:miter lim="800000"/>
            <a:headEnd/>
            <a:tailEnd/>
          </a:ln>
        </p:spPr>
      </p:sp>
      <p:sp>
        <p:nvSpPr>
          <p:cNvPr id="134146" name="Rectangle 2"/>
          <p:cNvSpPr txBox="1">
            <a:spLocks noChangeArrowheads="1"/>
          </p:cNvSpPr>
          <p:nvPr>
            <p:ph type="body" idx="1"/>
          </p:nvPr>
        </p:nvSpPr>
        <p:spPr bwMode="auto">
          <a:xfrm>
            <a:off x="685800" y="4343400"/>
            <a:ext cx="5476875" cy="4105275"/>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5169" name="Rectangle 1"/>
          <p:cNvSpPr txBox="1">
            <a:spLocks noChangeArrowheads="1"/>
          </p:cNvSpPr>
          <p:nvPr>
            <p:ph type="sldImg"/>
          </p:nvPr>
        </p:nvSpPr>
        <p:spPr bwMode="auto">
          <a:xfrm>
            <a:off x="-14225588" y="-11796713"/>
            <a:ext cx="16644938" cy="12484101"/>
          </a:xfrm>
          <a:prstGeom prst="rect">
            <a:avLst/>
          </a:prstGeom>
          <a:solidFill>
            <a:srgbClr val="FFFFFF"/>
          </a:solidFill>
          <a:ln>
            <a:solidFill>
              <a:srgbClr val="000000"/>
            </a:solidFill>
            <a:miter lim="800000"/>
            <a:headEnd/>
            <a:tailEnd/>
          </a:ln>
        </p:spPr>
      </p:sp>
      <p:sp>
        <p:nvSpPr>
          <p:cNvPr id="135170" name="Rectangle 2"/>
          <p:cNvSpPr txBox="1">
            <a:spLocks noChangeArrowheads="1"/>
          </p:cNvSpPr>
          <p:nvPr>
            <p:ph type="body" idx="1"/>
          </p:nvPr>
        </p:nvSpPr>
        <p:spPr bwMode="auto">
          <a:xfrm>
            <a:off x="685800" y="4343400"/>
            <a:ext cx="5476875" cy="4105275"/>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6193" name="Rectangle 1"/>
          <p:cNvSpPr txBox="1">
            <a:spLocks noChangeArrowheads="1"/>
          </p:cNvSpPr>
          <p:nvPr>
            <p:ph type="sldImg"/>
          </p:nvPr>
        </p:nvSpPr>
        <p:spPr bwMode="auto">
          <a:xfrm>
            <a:off x="-14224000" y="-11796713"/>
            <a:ext cx="16638588" cy="12480926"/>
          </a:xfrm>
          <a:prstGeom prst="rect">
            <a:avLst/>
          </a:prstGeom>
          <a:solidFill>
            <a:srgbClr val="FFFFFF"/>
          </a:solidFill>
          <a:ln>
            <a:solidFill>
              <a:srgbClr val="000000"/>
            </a:solidFill>
            <a:miter lim="800000"/>
            <a:headEnd/>
            <a:tailEnd/>
          </a:ln>
        </p:spPr>
      </p:sp>
      <p:sp>
        <p:nvSpPr>
          <p:cNvPr id="136194" name="Rectangle 2"/>
          <p:cNvSpPr txBox="1">
            <a:spLocks noChangeArrowheads="1"/>
          </p:cNvSpPr>
          <p:nvPr>
            <p:ph type="body" idx="1"/>
          </p:nvPr>
        </p:nvSpPr>
        <p:spPr bwMode="auto">
          <a:xfrm>
            <a:off x="685800" y="4343400"/>
            <a:ext cx="5473700" cy="4102100"/>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7217" name="Rectangle 1"/>
          <p:cNvSpPr txBox="1">
            <a:spLocks noChangeArrowheads="1"/>
          </p:cNvSpPr>
          <p:nvPr>
            <p:ph type="sldImg"/>
          </p:nvPr>
        </p:nvSpPr>
        <p:spPr bwMode="auto">
          <a:xfrm>
            <a:off x="-14225588" y="-11796713"/>
            <a:ext cx="16644938" cy="12484101"/>
          </a:xfrm>
          <a:prstGeom prst="rect">
            <a:avLst/>
          </a:prstGeom>
          <a:solidFill>
            <a:srgbClr val="FFFFFF"/>
          </a:solidFill>
          <a:ln>
            <a:solidFill>
              <a:srgbClr val="000000"/>
            </a:solidFill>
            <a:miter lim="800000"/>
            <a:headEnd/>
            <a:tailEnd/>
          </a:ln>
        </p:spPr>
      </p:sp>
      <p:sp>
        <p:nvSpPr>
          <p:cNvPr id="137218" name="Rectangle 2"/>
          <p:cNvSpPr txBox="1">
            <a:spLocks noChangeArrowheads="1"/>
          </p:cNvSpPr>
          <p:nvPr>
            <p:ph type="body" idx="1"/>
          </p:nvPr>
        </p:nvSpPr>
        <p:spPr bwMode="auto">
          <a:xfrm>
            <a:off x="685800" y="4343400"/>
            <a:ext cx="5476875" cy="4105275"/>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8241" name="Rectangle 1"/>
          <p:cNvSpPr txBox="1">
            <a:spLocks noChangeArrowheads="1"/>
          </p:cNvSpPr>
          <p:nvPr>
            <p:ph type="sldImg"/>
          </p:nvPr>
        </p:nvSpPr>
        <p:spPr bwMode="auto">
          <a:xfrm>
            <a:off x="-14225588" y="-11796713"/>
            <a:ext cx="16644938" cy="12484101"/>
          </a:xfrm>
          <a:prstGeom prst="rect">
            <a:avLst/>
          </a:prstGeom>
          <a:solidFill>
            <a:srgbClr val="FFFFFF"/>
          </a:solidFill>
          <a:ln>
            <a:solidFill>
              <a:srgbClr val="000000"/>
            </a:solidFill>
            <a:miter lim="800000"/>
            <a:headEnd/>
            <a:tailEnd/>
          </a:ln>
        </p:spPr>
      </p:sp>
      <p:sp>
        <p:nvSpPr>
          <p:cNvPr id="138242" name="Rectangle 2"/>
          <p:cNvSpPr txBox="1">
            <a:spLocks noChangeArrowheads="1"/>
          </p:cNvSpPr>
          <p:nvPr>
            <p:ph type="body" idx="1"/>
          </p:nvPr>
        </p:nvSpPr>
        <p:spPr bwMode="auto">
          <a:xfrm>
            <a:off x="685800" y="4343400"/>
            <a:ext cx="5476875" cy="4105275"/>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9265" name="Rectangle 1"/>
          <p:cNvSpPr txBox="1">
            <a:spLocks noChangeArrowheads="1"/>
          </p:cNvSpPr>
          <p:nvPr>
            <p:ph type="sldImg"/>
          </p:nvPr>
        </p:nvSpPr>
        <p:spPr bwMode="auto">
          <a:xfrm>
            <a:off x="-14225588" y="-11796713"/>
            <a:ext cx="16644938" cy="12484101"/>
          </a:xfrm>
          <a:prstGeom prst="rect">
            <a:avLst/>
          </a:prstGeom>
          <a:solidFill>
            <a:srgbClr val="FFFFFF"/>
          </a:solidFill>
          <a:ln>
            <a:solidFill>
              <a:srgbClr val="000000"/>
            </a:solidFill>
            <a:miter lim="800000"/>
            <a:headEnd/>
            <a:tailEnd/>
          </a:ln>
        </p:spPr>
      </p:sp>
      <p:sp>
        <p:nvSpPr>
          <p:cNvPr id="139266" name="Rectangle 2"/>
          <p:cNvSpPr txBox="1">
            <a:spLocks noChangeArrowheads="1"/>
          </p:cNvSpPr>
          <p:nvPr>
            <p:ph type="body" idx="1"/>
          </p:nvPr>
        </p:nvSpPr>
        <p:spPr bwMode="auto">
          <a:xfrm>
            <a:off x="685800" y="4343400"/>
            <a:ext cx="5476875" cy="4105275"/>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0289" name="Rectangle 1"/>
          <p:cNvSpPr txBox="1">
            <a:spLocks noChangeArrowheads="1"/>
          </p:cNvSpPr>
          <p:nvPr>
            <p:ph type="sldImg"/>
          </p:nvPr>
        </p:nvSpPr>
        <p:spPr bwMode="auto">
          <a:xfrm>
            <a:off x="-14224000" y="-11796713"/>
            <a:ext cx="16638588" cy="12480926"/>
          </a:xfrm>
          <a:prstGeom prst="rect">
            <a:avLst/>
          </a:prstGeom>
          <a:solidFill>
            <a:srgbClr val="FFFFFF"/>
          </a:solidFill>
          <a:ln>
            <a:solidFill>
              <a:srgbClr val="000000"/>
            </a:solidFill>
            <a:miter lim="800000"/>
            <a:headEnd/>
            <a:tailEnd/>
          </a:ln>
        </p:spPr>
      </p:sp>
      <p:sp>
        <p:nvSpPr>
          <p:cNvPr id="140290" name="Rectangle 2"/>
          <p:cNvSpPr txBox="1">
            <a:spLocks noChangeArrowheads="1"/>
          </p:cNvSpPr>
          <p:nvPr>
            <p:ph type="body" idx="1"/>
          </p:nvPr>
        </p:nvSpPr>
        <p:spPr bwMode="auto">
          <a:xfrm>
            <a:off x="685800" y="4343400"/>
            <a:ext cx="5473700" cy="4102100"/>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1313" name="Rectangle 1"/>
          <p:cNvSpPr txBox="1">
            <a:spLocks noChangeArrowheads="1"/>
          </p:cNvSpPr>
          <p:nvPr>
            <p:ph type="sldImg"/>
          </p:nvPr>
        </p:nvSpPr>
        <p:spPr bwMode="auto">
          <a:xfrm>
            <a:off x="-14225588" y="-11796713"/>
            <a:ext cx="16644938" cy="12484101"/>
          </a:xfrm>
          <a:prstGeom prst="rect">
            <a:avLst/>
          </a:prstGeom>
          <a:solidFill>
            <a:srgbClr val="FFFFFF"/>
          </a:solidFill>
          <a:ln>
            <a:solidFill>
              <a:srgbClr val="000000"/>
            </a:solidFill>
            <a:miter lim="800000"/>
            <a:headEnd/>
            <a:tailEnd/>
          </a:ln>
        </p:spPr>
      </p:sp>
      <p:sp>
        <p:nvSpPr>
          <p:cNvPr id="141314" name="Rectangle 2"/>
          <p:cNvSpPr txBox="1">
            <a:spLocks noChangeArrowheads="1"/>
          </p:cNvSpPr>
          <p:nvPr>
            <p:ph type="body" idx="1"/>
          </p:nvPr>
        </p:nvSpPr>
        <p:spPr bwMode="auto">
          <a:xfrm>
            <a:off x="685800" y="4343400"/>
            <a:ext cx="5476875" cy="4105275"/>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2337" name="Rectangle 1"/>
          <p:cNvSpPr txBox="1">
            <a:spLocks noChangeArrowheads="1"/>
          </p:cNvSpPr>
          <p:nvPr>
            <p:ph type="sldImg"/>
          </p:nvPr>
        </p:nvSpPr>
        <p:spPr bwMode="auto">
          <a:xfrm>
            <a:off x="-14225588" y="-11796713"/>
            <a:ext cx="16644938" cy="12484101"/>
          </a:xfrm>
          <a:prstGeom prst="rect">
            <a:avLst/>
          </a:prstGeom>
          <a:solidFill>
            <a:srgbClr val="FFFFFF"/>
          </a:solidFill>
          <a:ln>
            <a:solidFill>
              <a:srgbClr val="000000"/>
            </a:solidFill>
            <a:miter lim="800000"/>
            <a:headEnd/>
            <a:tailEnd/>
          </a:ln>
        </p:spPr>
      </p:sp>
      <p:sp>
        <p:nvSpPr>
          <p:cNvPr id="142338" name="Rectangle 2"/>
          <p:cNvSpPr txBox="1">
            <a:spLocks noChangeArrowheads="1"/>
          </p:cNvSpPr>
          <p:nvPr>
            <p:ph type="body" idx="1"/>
          </p:nvPr>
        </p:nvSpPr>
        <p:spPr bwMode="auto">
          <a:xfrm>
            <a:off x="685800" y="4343400"/>
            <a:ext cx="5476875" cy="4105275"/>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3361" name="Rectangle 1"/>
          <p:cNvSpPr txBox="1">
            <a:spLocks noChangeArrowheads="1"/>
          </p:cNvSpPr>
          <p:nvPr>
            <p:ph type="sldImg"/>
          </p:nvPr>
        </p:nvSpPr>
        <p:spPr bwMode="auto">
          <a:xfrm>
            <a:off x="-14225588" y="-11796713"/>
            <a:ext cx="16644938" cy="12484101"/>
          </a:xfrm>
          <a:prstGeom prst="rect">
            <a:avLst/>
          </a:prstGeom>
          <a:solidFill>
            <a:srgbClr val="FFFFFF"/>
          </a:solidFill>
          <a:ln>
            <a:solidFill>
              <a:srgbClr val="000000"/>
            </a:solidFill>
            <a:miter lim="800000"/>
            <a:headEnd/>
            <a:tailEnd/>
          </a:ln>
        </p:spPr>
      </p:sp>
      <p:sp>
        <p:nvSpPr>
          <p:cNvPr id="143362" name="Rectangle 2"/>
          <p:cNvSpPr txBox="1">
            <a:spLocks noChangeArrowheads="1"/>
          </p:cNvSpPr>
          <p:nvPr>
            <p:ph type="body" idx="1"/>
          </p:nvPr>
        </p:nvSpPr>
        <p:spPr bwMode="auto">
          <a:xfrm>
            <a:off x="685800" y="4343400"/>
            <a:ext cx="5476875" cy="4105275"/>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4385" name="Rectangle 1"/>
          <p:cNvSpPr txBox="1">
            <a:spLocks noChangeArrowheads="1"/>
          </p:cNvSpPr>
          <p:nvPr>
            <p:ph type="sldImg"/>
          </p:nvPr>
        </p:nvSpPr>
        <p:spPr bwMode="auto">
          <a:xfrm>
            <a:off x="-14225588" y="-11796713"/>
            <a:ext cx="16644938" cy="12484101"/>
          </a:xfrm>
          <a:prstGeom prst="rect">
            <a:avLst/>
          </a:prstGeom>
          <a:solidFill>
            <a:srgbClr val="FFFFFF"/>
          </a:solidFill>
          <a:ln>
            <a:solidFill>
              <a:srgbClr val="000000"/>
            </a:solidFill>
            <a:miter lim="800000"/>
            <a:headEnd/>
            <a:tailEnd/>
          </a:ln>
        </p:spPr>
      </p:sp>
      <p:sp>
        <p:nvSpPr>
          <p:cNvPr id="144386" name="Rectangle 2"/>
          <p:cNvSpPr txBox="1">
            <a:spLocks noChangeArrowheads="1"/>
          </p:cNvSpPr>
          <p:nvPr>
            <p:ph type="body" idx="1"/>
          </p:nvPr>
        </p:nvSpPr>
        <p:spPr bwMode="auto">
          <a:xfrm>
            <a:off x="685800" y="4343400"/>
            <a:ext cx="5476875" cy="4105275"/>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5409" name="Rectangle 1"/>
          <p:cNvSpPr txBox="1">
            <a:spLocks noChangeArrowheads="1"/>
          </p:cNvSpPr>
          <p:nvPr>
            <p:ph type="sldImg"/>
          </p:nvPr>
        </p:nvSpPr>
        <p:spPr bwMode="auto">
          <a:xfrm>
            <a:off x="-14225588" y="-11796713"/>
            <a:ext cx="16644938" cy="12484101"/>
          </a:xfrm>
          <a:prstGeom prst="rect">
            <a:avLst/>
          </a:prstGeom>
          <a:solidFill>
            <a:srgbClr val="FFFFFF"/>
          </a:solidFill>
          <a:ln>
            <a:solidFill>
              <a:srgbClr val="000000"/>
            </a:solidFill>
            <a:miter lim="800000"/>
            <a:headEnd/>
            <a:tailEnd/>
          </a:ln>
        </p:spPr>
      </p:sp>
      <p:sp>
        <p:nvSpPr>
          <p:cNvPr id="145410" name="Rectangle 2"/>
          <p:cNvSpPr txBox="1">
            <a:spLocks noChangeArrowheads="1"/>
          </p:cNvSpPr>
          <p:nvPr>
            <p:ph type="body" idx="1"/>
          </p:nvPr>
        </p:nvSpPr>
        <p:spPr bwMode="auto">
          <a:xfrm>
            <a:off x="685800" y="4343400"/>
            <a:ext cx="5476875" cy="4105275"/>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6433" name="Rectangle 1"/>
          <p:cNvSpPr txBox="1">
            <a:spLocks noChangeArrowheads="1"/>
          </p:cNvSpPr>
          <p:nvPr>
            <p:ph type="sldImg"/>
          </p:nvPr>
        </p:nvSpPr>
        <p:spPr bwMode="auto">
          <a:xfrm>
            <a:off x="-14224000" y="-11796713"/>
            <a:ext cx="16638588" cy="12480926"/>
          </a:xfrm>
          <a:prstGeom prst="rect">
            <a:avLst/>
          </a:prstGeom>
          <a:solidFill>
            <a:srgbClr val="FFFFFF"/>
          </a:solidFill>
          <a:ln>
            <a:solidFill>
              <a:srgbClr val="000000"/>
            </a:solidFill>
            <a:miter lim="800000"/>
            <a:headEnd/>
            <a:tailEnd/>
          </a:ln>
        </p:spPr>
      </p:sp>
      <p:sp>
        <p:nvSpPr>
          <p:cNvPr id="146434" name="Rectangle 2"/>
          <p:cNvSpPr txBox="1">
            <a:spLocks noChangeArrowheads="1"/>
          </p:cNvSpPr>
          <p:nvPr>
            <p:ph type="body" idx="1"/>
          </p:nvPr>
        </p:nvSpPr>
        <p:spPr bwMode="auto">
          <a:xfrm>
            <a:off x="685800" y="4343400"/>
            <a:ext cx="5473700" cy="4102100"/>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7457"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147458" name="Rectangle 2"/>
          <p:cNvSpPr txBox="1">
            <a:spLocks noChangeArrowheads="1"/>
          </p:cNvSpPr>
          <p:nvPr>
            <p:ph type="body" idx="1"/>
          </p:nvPr>
        </p:nvSpPr>
        <p:spPr bwMode="auto">
          <a:xfrm>
            <a:off x="685800" y="4343400"/>
            <a:ext cx="5478463" cy="4106863"/>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8481"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148482" name="Rectangle 2"/>
          <p:cNvSpPr txBox="1">
            <a:spLocks noChangeArrowheads="1"/>
          </p:cNvSpPr>
          <p:nvPr>
            <p:ph type="body" idx="1"/>
          </p:nvPr>
        </p:nvSpPr>
        <p:spPr bwMode="auto">
          <a:xfrm>
            <a:off x="685800" y="4343400"/>
            <a:ext cx="5478463" cy="4106863"/>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9505"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149506" name="Rectangle 2"/>
          <p:cNvSpPr txBox="1">
            <a:spLocks noChangeArrowheads="1"/>
          </p:cNvSpPr>
          <p:nvPr>
            <p:ph type="body" idx="1"/>
          </p:nvPr>
        </p:nvSpPr>
        <p:spPr bwMode="auto">
          <a:xfrm>
            <a:off x="685800" y="4343400"/>
            <a:ext cx="5478463" cy="4106863"/>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0529"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150530" name="Rectangle 2"/>
          <p:cNvSpPr txBox="1">
            <a:spLocks noChangeArrowheads="1"/>
          </p:cNvSpPr>
          <p:nvPr>
            <p:ph type="body" idx="1"/>
          </p:nvPr>
        </p:nvSpPr>
        <p:spPr bwMode="auto">
          <a:xfrm>
            <a:off x="685800" y="4343400"/>
            <a:ext cx="5478463" cy="4106863"/>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1553"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151554" name="Rectangle 2"/>
          <p:cNvSpPr txBox="1">
            <a:spLocks noChangeArrowheads="1"/>
          </p:cNvSpPr>
          <p:nvPr>
            <p:ph type="body" idx="1"/>
          </p:nvPr>
        </p:nvSpPr>
        <p:spPr bwMode="auto">
          <a:xfrm>
            <a:off x="685800" y="4343400"/>
            <a:ext cx="5478463" cy="4106863"/>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2577"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152578" name="Rectangle 2"/>
          <p:cNvSpPr txBox="1">
            <a:spLocks noChangeArrowheads="1"/>
          </p:cNvSpPr>
          <p:nvPr>
            <p:ph type="body" idx="1"/>
          </p:nvPr>
        </p:nvSpPr>
        <p:spPr bwMode="auto">
          <a:xfrm>
            <a:off x="685800" y="4343400"/>
            <a:ext cx="5478463" cy="4106863"/>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3601" name="Rectangle 1"/>
          <p:cNvSpPr txBox="1">
            <a:spLocks noChangeArrowheads="1"/>
          </p:cNvSpPr>
          <p:nvPr>
            <p:ph type="sldImg"/>
          </p:nvPr>
        </p:nvSpPr>
        <p:spPr bwMode="auto">
          <a:xfrm>
            <a:off x="-14224000" y="-11796713"/>
            <a:ext cx="16638588" cy="12480926"/>
          </a:xfrm>
          <a:prstGeom prst="rect">
            <a:avLst/>
          </a:prstGeom>
          <a:solidFill>
            <a:srgbClr val="FFFFFF"/>
          </a:solidFill>
          <a:ln>
            <a:solidFill>
              <a:srgbClr val="000000"/>
            </a:solidFill>
            <a:miter lim="800000"/>
            <a:headEnd/>
            <a:tailEnd/>
          </a:ln>
        </p:spPr>
      </p:sp>
      <p:sp>
        <p:nvSpPr>
          <p:cNvPr id="153602" name="Rectangle 2"/>
          <p:cNvSpPr txBox="1">
            <a:spLocks noChangeArrowheads="1"/>
          </p:cNvSpPr>
          <p:nvPr>
            <p:ph type="body" idx="1"/>
          </p:nvPr>
        </p:nvSpPr>
        <p:spPr bwMode="auto">
          <a:xfrm>
            <a:off x="685800" y="4343400"/>
            <a:ext cx="5473700" cy="4102100"/>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4625"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154626" name="Rectangle 2"/>
          <p:cNvSpPr txBox="1">
            <a:spLocks noChangeArrowheads="1"/>
          </p:cNvSpPr>
          <p:nvPr>
            <p:ph type="body" idx="1"/>
          </p:nvPr>
        </p:nvSpPr>
        <p:spPr bwMode="auto">
          <a:xfrm>
            <a:off x="685800" y="4343400"/>
            <a:ext cx="5478463" cy="4106863"/>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5649"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155650" name="Rectangle 2"/>
          <p:cNvSpPr txBox="1">
            <a:spLocks noChangeArrowheads="1"/>
          </p:cNvSpPr>
          <p:nvPr>
            <p:ph type="body" idx="1"/>
          </p:nvPr>
        </p:nvSpPr>
        <p:spPr bwMode="auto">
          <a:xfrm>
            <a:off x="685800" y="4343400"/>
            <a:ext cx="5478463" cy="4106863"/>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6673"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p:spPr>
      </p:sp>
      <p:sp>
        <p:nvSpPr>
          <p:cNvPr id="156674" name="Rectangle 2"/>
          <p:cNvSpPr txBox="1">
            <a:spLocks noChangeArrowheads="1"/>
          </p:cNvSpPr>
          <p:nvPr>
            <p:ph type="body" idx="1"/>
          </p:nvPr>
        </p:nvSpPr>
        <p:spPr bwMode="auto">
          <a:xfrm>
            <a:off x="685800" y="4343400"/>
            <a:ext cx="5486400" cy="4114800"/>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7697"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157698" name="Rectangle 2"/>
          <p:cNvSpPr txBox="1">
            <a:spLocks noChangeArrowheads="1"/>
          </p:cNvSpPr>
          <p:nvPr>
            <p:ph type="body" idx="1"/>
          </p:nvPr>
        </p:nvSpPr>
        <p:spPr bwMode="auto">
          <a:xfrm>
            <a:off x="685800" y="4343400"/>
            <a:ext cx="5478463" cy="4106863"/>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8721"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158722" name="Rectangle 2"/>
          <p:cNvSpPr txBox="1">
            <a:spLocks noChangeArrowheads="1"/>
          </p:cNvSpPr>
          <p:nvPr>
            <p:ph type="body" idx="1"/>
          </p:nvPr>
        </p:nvSpPr>
        <p:spPr bwMode="auto">
          <a:xfrm>
            <a:off x="685800" y="4343400"/>
            <a:ext cx="5478463" cy="4106863"/>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9745"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159746" name="Rectangle 2"/>
          <p:cNvSpPr txBox="1">
            <a:spLocks noChangeArrowheads="1"/>
          </p:cNvSpPr>
          <p:nvPr>
            <p:ph type="body" idx="1"/>
          </p:nvPr>
        </p:nvSpPr>
        <p:spPr bwMode="auto">
          <a:xfrm>
            <a:off x="685800" y="4343400"/>
            <a:ext cx="5478463" cy="4106863"/>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0769"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160770" name="Rectangle 2"/>
          <p:cNvSpPr txBox="1">
            <a:spLocks noChangeArrowheads="1"/>
          </p:cNvSpPr>
          <p:nvPr>
            <p:ph type="body" idx="1"/>
          </p:nvPr>
        </p:nvSpPr>
        <p:spPr bwMode="auto">
          <a:xfrm>
            <a:off x="685800" y="4343400"/>
            <a:ext cx="5478463" cy="4106863"/>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1793" name="Rectangle 1"/>
          <p:cNvSpPr txBox="1">
            <a:spLocks noChangeArrowheads="1"/>
          </p:cNvSpPr>
          <p:nvPr>
            <p:ph type="sldImg"/>
          </p:nvPr>
        </p:nvSpPr>
        <p:spPr bwMode="auto">
          <a:xfrm>
            <a:off x="-14224000" y="-11796713"/>
            <a:ext cx="16638588" cy="12480926"/>
          </a:xfrm>
          <a:prstGeom prst="rect">
            <a:avLst/>
          </a:prstGeom>
          <a:solidFill>
            <a:srgbClr val="FFFFFF"/>
          </a:solidFill>
          <a:ln>
            <a:solidFill>
              <a:srgbClr val="000000"/>
            </a:solidFill>
            <a:miter lim="800000"/>
            <a:headEnd/>
            <a:tailEnd/>
          </a:ln>
        </p:spPr>
      </p:sp>
      <p:sp>
        <p:nvSpPr>
          <p:cNvPr id="161794" name="Rectangle 2"/>
          <p:cNvSpPr txBox="1">
            <a:spLocks noChangeArrowheads="1"/>
          </p:cNvSpPr>
          <p:nvPr>
            <p:ph type="body" idx="1"/>
          </p:nvPr>
        </p:nvSpPr>
        <p:spPr bwMode="auto">
          <a:xfrm>
            <a:off x="685800" y="4343400"/>
            <a:ext cx="5473700" cy="4102100"/>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2817"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162818" name="Rectangle 2"/>
          <p:cNvSpPr txBox="1">
            <a:spLocks noChangeArrowheads="1"/>
          </p:cNvSpPr>
          <p:nvPr>
            <p:ph type="body" idx="1"/>
          </p:nvPr>
        </p:nvSpPr>
        <p:spPr bwMode="auto">
          <a:xfrm>
            <a:off x="685800" y="4343400"/>
            <a:ext cx="5478463" cy="4106863"/>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3841" name="Rectangle 1"/>
          <p:cNvSpPr txBox="1">
            <a:spLocks noChangeArrowheads="1"/>
          </p:cNvSpPr>
          <p:nvPr>
            <p:ph type="sldImg"/>
          </p:nvPr>
        </p:nvSpPr>
        <p:spPr bwMode="auto">
          <a:xfrm>
            <a:off x="-14224000" y="-11796713"/>
            <a:ext cx="16638588" cy="12480926"/>
          </a:xfrm>
          <a:prstGeom prst="rect">
            <a:avLst/>
          </a:prstGeom>
          <a:solidFill>
            <a:srgbClr val="FFFFFF"/>
          </a:solidFill>
          <a:ln>
            <a:solidFill>
              <a:srgbClr val="000000"/>
            </a:solidFill>
            <a:miter lim="800000"/>
            <a:headEnd/>
            <a:tailEnd/>
          </a:ln>
        </p:spPr>
      </p:sp>
      <p:sp>
        <p:nvSpPr>
          <p:cNvPr id="163842" name="Rectangle 2"/>
          <p:cNvSpPr txBox="1">
            <a:spLocks noChangeArrowheads="1"/>
          </p:cNvSpPr>
          <p:nvPr>
            <p:ph type="body" idx="1"/>
          </p:nvPr>
        </p:nvSpPr>
        <p:spPr bwMode="auto">
          <a:xfrm>
            <a:off x="685800" y="4343400"/>
            <a:ext cx="5473700" cy="4102100"/>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4865"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164866" name="Rectangle 2"/>
          <p:cNvSpPr txBox="1">
            <a:spLocks noChangeArrowheads="1"/>
          </p:cNvSpPr>
          <p:nvPr>
            <p:ph type="body" idx="1"/>
          </p:nvPr>
        </p:nvSpPr>
        <p:spPr bwMode="auto">
          <a:xfrm>
            <a:off x="685800" y="4343400"/>
            <a:ext cx="5478463" cy="4106863"/>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5889"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165890" name="Rectangle 2"/>
          <p:cNvSpPr txBox="1">
            <a:spLocks noChangeArrowheads="1"/>
          </p:cNvSpPr>
          <p:nvPr>
            <p:ph type="body" idx="1"/>
          </p:nvPr>
        </p:nvSpPr>
        <p:spPr bwMode="auto">
          <a:xfrm>
            <a:off x="685800" y="4343400"/>
            <a:ext cx="5478463" cy="4106863"/>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6913"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166914" name="Rectangle 2"/>
          <p:cNvSpPr txBox="1">
            <a:spLocks noChangeArrowheads="1"/>
          </p:cNvSpPr>
          <p:nvPr>
            <p:ph type="body" idx="1"/>
          </p:nvPr>
        </p:nvSpPr>
        <p:spPr bwMode="auto">
          <a:xfrm>
            <a:off x="685800" y="4343400"/>
            <a:ext cx="5478463" cy="4106863"/>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7937" name="Rectangle 1"/>
          <p:cNvSpPr txBox="1">
            <a:spLocks noChangeArrowheads="1"/>
          </p:cNvSpPr>
          <p:nvPr>
            <p:ph type="sldImg"/>
          </p:nvPr>
        </p:nvSpPr>
        <p:spPr bwMode="auto">
          <a:xfrm>
            <a:off x="-14224000" y="-11796713"/>
            <a:ext cx="16638588" cy="12480926"/>
          </a:xfrm>
          <a:prstGeom prst="rect">
            <a:avLst/>
          </a:prstGeom>
          <a:solidFill>
            <a:srgbClr val="FFFFFF"/>
          </a:solidFill>
          <a:ln>
            <a:solidFill>
              <a:srgbClr val="000000"/>
            </a:solidFill>
            <a:miter lim="800000"/>
            <a:headEnd/>
            <a:tailEnd/>
          </a:ln>
        </p:spPr>
      </p:sp>
      <p:sp>
        <p:nvSpPr>
          <p:cNvPr id="167938" name="Rectangle 2"/>
          <p:cNvSpPr txBox="1">
            <a:spLocks noChangeArrowheads="1"/>
          </p:cNvSpPr>
          <p:nvPr>
            <p:ph type="body" idx="1"/>
          </p:nvPr>
        </p:nvSpPr>
        <p:spPr bwMode="auto">
          <a:xfrm>
            <a:off x="685800" y="4343400"/>
            <a:ext cx="5473700" cy="4102100"/>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8961"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168962" name="Rectangle 2"/>
          <p:cNvSpPr txBox="1">
            <a:spLocks noChangeArrowheads="1"/>
          </p:cNvSpPr>
          <p:nvPr>
            <p:ph type="body" idx="1"/>
          </p:nvPr>
        </p:nvSpPr>
        <p:spPr bwMode="auto">
          <a:xfrm>
            <a:off x="685800" y="4343400"/>
            <a:ext cx="5478463" cy="4106863"/>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9985" name="Rectangle 1"/>
          <p:cNvSpPr txBox="1">
            <a:spLocks noChangeArrowheads="1"/>
          </p:cNvSpPr>
          <p:nvPr>
            <p:ph type="sldImg"/>
          </p:nvPr>
        </p:nvSpPr>
        <p:spPr bwMode="auto">
          <a:xfrm>
            <a:off x="-14224000" y="-11796713"/>
            <a:ext cx="16638588" cy="12480926"/>
          </a:xfrm>
          <a:prstGeom prst="rect">
            <a:avLst/>
          </a:prstGeom>
          <a:solidFill>
            <a:srgbClr val="FFFFFF"/>
          </a:solidFill>
          <a:ln>
            <a:solidFill>
              <a:srgbClr val="000000"/>
            </a:solidFill>
            <a:miter lim="800000"/>
            <a:headEnd/>
            <a:tailEnd/>
          </a:ln>
        </p:spPr>
      </p:sp>
      <p:sp>
        <p:nvSpPr>
          <p:cNvPr id="169986" name="Rectangle 2"/>
          <p:cNvSpPr txBox="1">
            <a:spLocks noChangeArrowheads="1"/>
          </p:cNvSpPr>
          <p:nvPr>
            <p:ph type="body" idx="1"/>
          </p:nvPr>
        </p:nvSpPr>
        <p:spPr bwMode="auto">
          <a:xfrm>
            <a:off x="685800" y="4343400"/>
            <a:ext cx="5473700" cy="4102100"/>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1009"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171010" name="Rectangle 2"/>
          <p:cNvSpPr txBox="1">
            <a:spLocks noChangeArrowheads="1"/>
          </p:cNvSpPr>
          <p:nvPr>
            <p:ph type="body" idx="1"/>
          </p:nvPr>
        </p:nvSpPr>
        <p:spPr bwMode="auto">
          <a:xfrm>
            <a:off x="685800" y="4343400"/>
            <a:ext cx="5478463" cy="4106863"/>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2033"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172034" name="Rectangle 2"/>
          <p:cNvSpPr txBox="1">
            <a:spLocks noChangeArrowheads="1"/>
          </p:cNvSpPr>
          <p:nvPr>
            <p:ph type="body" idx="1"/>
          </p:nvPr>
        </p:nvSpPr>
        <p:spPr bwMode="auto">
          <a:xfrm>
            <a:off x="685800" y="4343400"/>
            <a:ext cx="5478463" cy="4106863"/>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3057"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173058" name="Rectangle 2"/>
          <p:cNvSpPr txBox="1">
            <a:spLocks noChangeArrowheads="1"/>
          </p:cNvSpPr>
          <p:nvPr>
            <p:ph type="body" idx="1"/>
          </p:nvPr>
        </p:nvSpPr>
        <p:spPr bwMode="auto">
          <a:xfrm>
            <a:off x="685800" y="4343400"/>
            <a:ext cx="5478463" cy="4106863"/>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4081"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174082" name="Rectangle 2"/>
          <p:cNvSpPr txBox="1">
            <a:spLocks noChangeArrowheads="1"/>
          </p:cNvSpPr>
          <p:nvPr>
            <p:ph type="body" idx="1"/>
          </p:nvPr>
        </p:nvSpPr>
        <p:spPr bwMode="auto">
          <a:xfrm>
            <a:off x="685800" y="4343400"/>
            <a:ext cx="5478463" cy="4106863"/>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5105"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175106" name="Rectangle 2"/>
          <p:cNvSpPr txBox="1">
            <a:spLocks noChangeArrowheads="1"/>
          </p:cNvSpPr>
          <p:nvPr>
            <p:ph type="body" idx="1"/>
          </p:nvPr>
        </p:nvSpPr>
        <p:spPr bwMode="auto">
          <a:xfrm>
            <a:off x="685800" y="4343400"/>
            <a:ext cx="5478463" cy="4106863"/>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6129"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176130" name="Rectangle 2"/>
          <p:cNvSpPr txBox="1">
            <a:spLocks noChangeArrowheads="1"/>
          </p:cNvSpPr>
          <p:nvPr>
            <p:ph type="body" idx="1"/>
          </p:nvPr>
        </p:nvSpPr>
        <p:spPr bwMode="auto">
          <a:xfrm>
            <a:off x="685800" y="4343400"/>
            <a:ext cx="5478463" cy="4106863"/>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7153" name="Rectangle 1"/>
          <p:cNvSpPr txBox="1">
            <a:spLocks noChangeArrowheads="1"/>
          </p:cNvSpPr>
          <p:nvPr>
            <p:ph type="sldImg"/>
          </p:nvPr>
        </p:nvSpPr>
        <p:spPr bwMode="auto">
          <a:xfrm>
            <a:off x="-14224000" y="-11796713"/>
            <a:ext cx="16638588" cy="12480926"/>
          </a:xfrm>
          <a:prstGeom prst="rect">
            <a:avLst/>
          </a:prstGeom>
          <a:solidFill>
            <a:srgbClr val="FFFFFF"/>
          </a:solidFill>
          <a:ln>
            <a:solidFill>
              <a:srgbClr val="000000"/>
            </a:solidFill>
            <a:miter lim="800000"/>
            <a:headEnd/>
            <a:tailEnd/>
          </a:ln>
        </p:spPr>
      </p:sp>
      <p:sp>
        <p:nvSpPr>
          <p:cNvPr id="177154" name="Rectangle 2"/>
          <p:cNvSpPr txBox="1">
            <a:spLocks noChangeArrowheads="1"/>
          </p:cNvSpPr>
          <p:nvPr>
            <p:ph type="body" idx="1"/>
          </p:nvPr>
        </p:nvSpPr>
        <p:spPr bwMode="auto">
          <a:xfrm>
            <a:off x="685800" y="4343400"/>
            <a:ext cx="5473700" cy="4102100"/>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8177"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178178" name="Rectangle 2"/>
          <p:cNvSpPr txBox="1">
            <a:spLocks noChangeArrowheads="1"/>
          </p:cNvSpPr>
          <p:nvPr>
            <p:ph type="body" idx="1"/>
          </p:nvPr>
        </p:nvSpPr>
        <p:spPr bwMode="auto">
          <a:xfrm>
            <a:off x="685800" y="4343400"/>
            <a:ext cx="5478463" cy="4106863"/>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9201"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179202" name="Rectangle 2"/>
          <p:cNvSpPr txBox="1">
            <a:spLocks noChangeArrowheads="1"/>
          </p:cNvSpPr>
          <p:nvPr>
            <p:ph type="body" idx="1"/>
          </p:nvPr>
        </p:nvSpPr>
        <p:spPr bwMode="auto">
          <a:xfrm>
            <a:off x="685800" y="4343400"/>
            <a:ext cx="5478463" cy="4106863"/>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0225" name="Rectangle 1"/>
          <p:cNvSpPr txBox="1">
            <a:spLocks noChangeArrowheads="1"/>
          </p:cNvSpPr>
          <p:nvPr>
            <p:ph type="sldImg"/>
          </p:nvPr>
        </p:nvSpPr>
        <p:spPr bwMode="auto">
          <a:xfrm>
            <a:off x="-14224000" y="-11796713"/>
            <a:ext cx="16638588" cy="12480926"/>
          </a:xfrm>
          <a:prstGeom prst="rect">
            <a:avLst/>
          </a:prstGeom>
          <a:solidFill>
            <a:srgbClr val="FFFFFF"/>
          </a:solidFill>
          <a:ln>
            <a:solidFill>
              <a:srgbClr val="000000"/>
            </a:solidFill>
            <a:miter lim="800000"/>
            <a:headEnd/>
            <a:tailEnd/>
          </a:ln>
        </p:spPr>
      </p:sp>
      <p:sp>
        <p:nvSpPr>
          <p:cNvPr id="180226" name="Rectangle 2"/>
          <p:cNvSpPr txBox="1">
            <a:spLocks noChangeArrowheads="1"/>
          </p:cNvSpPr>
          <p:nvPr>
            <p:ph type="body" idx="1"/>
          </p:nvPr>
        </p:nvSpPr>
        <p:spPr bwMode="auto">
          <a:xfrm>
            <a:off x="685800" y="4343400"/>
            <a:ext cx="5473700" cy="4102100"/>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1249"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181250" name="Rectangle 2"/>
          <p:cNvSpPr txBox="1">
            <a:spLocks noChangeArrowheads="1"/>
          </p:cNvSpPr>
          <p:nvPr>
            <p:ph type="body" idx="1"/>
          </p:nvPr>
        </p:nvSpPr>
        <p:spPr bwMode="auto">
          <a:xfrm>
            <a:off x="685800" y="4343400"/>
            <a:ext cx="5478463" cy="4106863"/>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2273" name="Rectangle 1"/>
          <p:cNvSpPr txBox="1">
            <a:spLocks noChangeArrowheads="1"/>
          </p:cNvSpPr>
          <p:nvPr>
            <p:ph type="sldImg"/>
          </p:nvPr>
        </p:nvSpPr>
        <p:spPr bwMode="auto">
          <a:xfrm>
            <a:off x="-14224000" y="-11796713"/>
            <a:ext cx="16638588" cy="12480926"/>
          </a:xfrm>
          <a:prstGeom prst="rect">
            <a:avLst/>
          </a:prstGeom>
          <a:solidFill>
            <a:srgbClr val="FFFFFF"/>
          </a:solidFill>
          <a:ln>
            <a:solidFill>
              <a:srgbClr val="000000"/>
            </a:solidFill>
            <a:miter lim="800000"/>
            <a:headEnd/>
            <a:tailEnd/>
          </a:ln>
        </p:spPr>
      </p:sp>
      <p:sp>
        <p:nvSpPr>
          <p:cNvPr id="182274" name="Rectangle 2"/>
          <p:cNvSpPr txBox="1">
            <a:spLocks noChangeArrowheads="1"/>
          </p:cNvSpPr>
          <p:nvPr>
            <p:ph type="body" idx="1"/>
          </p:nvPr>
        </p:nvSpPr>
        <p:spPr bwMode="auto">
          <a:xfrm>
            <a:off x="685800" y="4343400"/>
            <a:ext cx="5473700" cy="4102100"/>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3297"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183298" name="Rectangle 2"/>
          <p:cNvSpPr txBox="1">
            <a:spLocks noChangeArrowheads="1"/>
          </p:cNvSpPr>
          <p:nvPr>
            <p:ph type="body" idx="1"/>
          </p:nvPr>
        </p:nvSpPr>
        <p:spPr bwMode="auto">
          <a:xfrm>
            <a:off x="685800" y="4343400"/>
            <a:ext cx="5478463" cy="4106863"/>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4321"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184322" name="Rectangle 2"/>
          <p:cNvSpPr txBox="1">
            <a:spLocks noChangeArrowheads="1"/>
          </p:cNvSpPr>
          <p:nvPr>
            <p:ph type="body" idx="1"/>
          </p:nvPr>
        </p:nvSpPr>
        <p:spPr bwMode="auto">
          <a:xfrm>
            <a:off x="685800" y="4343400"/>
            <a:ext cx="5478463" cy="4106863"/>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5345" name="Rectangle 1"/>
          <p:cNvSpPr txBox="1">
            <a:spLocks noChangeArrowheads="1"/>
          </p:cNvSpPr>
          <p:nvPr>
            <p:ph type="sldImg"/>
          </p:nvPr>
        </p:nvSpPr>
        <p:spPr bwMode="auto">
          <a:xfrm>
            <a:off x="-14224000" y="-11796713"/>
            <a:ext cx="16638588" cy="12480926"/>
          </a:xfrm>
          <a:prstGeom prst="rect">
            <a:avLst/>
          </a:prstGeom>
          <a:solidFill>
            <a:srgbClr val="FFFFFF"/>
          </a:solidFill>
          <a:ln>
            <a:solidFill>
              <a:srgbClr val="000000"/>
            </a:solidFill>
            <a:miter lim="800000"/>
            <a:headEnd/>
            <a:tailEnd/>
          </a:ln>
        </p:spPr>
      </p:sp>
      <p:sp>
        <p:nvSpPr>
          <p:cNvPr id="185346" name="Rectangle 2"/>
          <p:cNvSpPr txBox="1">
            <a:spLocks noChangeArrowheads="1"/>
          </p:cNvSpPr>
          <p:nvPr>
            <p:ph type="body" idx="1"/>
          </p:nvPr>
        </p:nvSpPr>
        <p:spPr bwMode="auto">
          <a:xfrm>
            <a:off x="685800" y="4343400"/>
            <a:ext cx="5473700" cy="4102100"/>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6369"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186370" name="Rectangle 2"/>
          <p:cNvSpPr txBox="1">
            <a:spLocks noChangeArrowheads="1"/>
          </p:cNvSpPr>
          <p:nvPr>
            <p:ph type="body" idx="1"/>
          </p:nvPr>
        </p:nvSpPr>
        <p:spPr bwMode="auto">
          <a:xfrm>
            <a:off x="685800" y="4343400"/>
            <a:ext cx="5478463" cy="4106863"/>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7393"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187394" name="Rectangle 2"/>
          <p:cNvSpPr txBox="1">
            <a:spLocks noChangeArrowheads="1"/>
          </p:cNvSpPr>
          <p:nvPr>
            <p:ph type="body" idx="1"/>
          </p:nvPr>
        </p:nvSpPr>
        <p:spPr bwMode="auto">
          <a:xfrm>
            <a:off x="685800" y="4343400"/>
            <a:ext cx="5478463" cy="4106863"/>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8417" name="Rectangle 1"/>
          <p:cNvSpPr txBox="1">
            <a:spLocks noChangeArrowheads="1"/>
          </p:cNvSpPr>
          <p:nvPr>
            <p:ph type="sldImg"/>
          </p:nvPr>
        </p:nvSpPr>
        <p:spPr bwMode="auto">
          <a:xfrm>
            <a:off x="-14225588" y="-11796713"/>
            <a:ext cx="16646526" cy="12485688"/>
          </a:xfrm>
          <a:prstGeom prst="rect">
            <a:avLst/>
          </a:prstGeom>
          <a:solidFill>
            <a:srgbClr val="FFFFFF"/>
          </a:solidFill>
          <a:ln>
            <a:solidFill>
              <a:srgbClr val="000000"/>
            </a:solidFill>
            <a:miter lim="800000"/>
            <a:headEnd/>
            <a:tailEnd/>
          </a:ln>
        </p:spPr>
      </p:sp>
      <p:sp>
        <p:nvSpPr>
          <p:cNvPr id="188418" name="Rectangle 2"/>
          <p:cNvSpPr txBox="1">
            <a:spLocks noChangeArrowheads="1"/>
          </p:cNvSpPr>
          <p:nvPr>
            <p:ph type="body" idx="1"/>
          </p:nvPr>
        </p:nvSpPr>
        <p:spPr bwMode="auto">
          <a:xfrm>
            <a:off x="685800" y="4343400"/>
            <a:ext cx="5478463" cy="4106863"/>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9441" name="Rectangle 1"/>
          <p:cNvSpPr txBox="1">
            <a:spLocks noChangeArrowheads="1"/>
          </p:cNvSpPr>
          <p:nvPr>
            <p:ph type="sldImg"/>
          </p:nvPr>
        </p:nvSpPr>
        <p:spPr bwMode="auto">
          <a:xfrm>
            <a:off x="-14224000" y="-11796713"/>
            <a:ext cx="16638588" cy="12480926"/>
          </a:xfrm>
          <a:prstGeom prst="rect">
            <a:avLst/>
          </a:prstGeom>
          <a:solidFill>
            <a:srgbClr val="FFFFFF"/>
          </a:solidFill>
          <a:ln>
            <a:solidFill>
              <a:srgbClr val="000000"/>
            </a:solidFill>
            <a:miter lim="800000"/>
            <a:headEnd/>
            <a:tailEnd/>
          </a:ln>
        </p:spPr>
      </p:sp>
      <p:sp>
        <p:nvSpPr>
          <p:cNvPr id="189442" name="Rectangle 2"/>
          <p:cNvSpPr txBox="1">
            <a:spLocks noChangeArrowheads="1"/>
          </p:cNvSpPr>
          <p:nvPr>
            <p:ph type="body" idx="1"/>
          </p:nvPr>
        </p:nvSpPr>
        <p:spPr bwMode="auto">
          <a:xfrm>
            <a:off x="685800" y="4343400"/>
            <a:ext cx="5473700" cy="4102100"/>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0465"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p:spPr>
      </p:sp>
      <p:sp>
        <p:nvSpPr>
          <p:cNvPr id="190466" name="Rectangle 2"/>
          <p:cNvSpPr txBox="1">
            <a:spLocks noChangeArrowheads="1"/>
          </p:cNvSpPr>
          <p:nvPr>
            <p:ph type="body" idx="1"/>
          </p:nvPr>
        </p:nvSpPr>
        <p:spPr bwMode="auto">
          <a:xfrm>
            <a:off x="685800" y="4343400"/>
            <a:ext cx="5486400" cy="4114800"/>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1489"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p:spPr>
      </p:sp>
      <p:sp>
        <p:nvSpPr>
          <p:cNvPr id="191490" name="Rectangle 2"/>
          <p:cNvSpPr txBox="1">
            <a:spLocks noChangeArrowheads="1"/>
          </p:cNvSpPr>
          <p:nvPr>
            <p:ph type="body" idx="1"/>
          </p:nvPr>
        </p:nvSpPr>
        <p:spPr bwMode="auto">
          <a:xfrm>
            <a:off x="685800" y="4343400"/>
            <a:ext cx="5486400" cy="4114800"/>
          </a:xfrm>
          <a:prstGeom prst="rect">
            <a:avLst/>
          </a:prstGeom>
          <a:noFill/>
          <a:ln cap="flat">
            <a:round/>
            <a:headEnd/>
            <a:tailEnd/>
          </a:ln>
        </p:spPr>
        <p:txBody>
          <a:bodyPr wrap="none" anchor="ctr"/>
          <a:lstStyle/>
          <a:p>
            <a:endParaRPr lang="es-ES"/>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2513" name="Rectangle 1"/>
          <p:cNvSpPr txBox="1">
            <a:spLocks noChangeArrowheads="1"/>
          </p:cNvSpPr>
          <p:nvPr>
            <p:ph type="sldImg"/>
          </p:nvPr>
        </p:nvSpPr>
        <p:spPr bwMode="auto">
          <a:xfrm>
            <a:off x="1143000" y="695325"/>
            <a:ext cx="4572000" cy="3429000"/>
          </a:xfrm>
          <a:prstGeom prst="rect">
            <a:avLst/>
          </a:prstGeom>
          <a:solidFill>
            <a:srgbClr val="FFFFFF"/>
          </a:solidFill>
          <a:ln>
            <a:solidFill>
              <a:srgbClr val="000000"/>
            </a:solidFill>
            <a:miter lim="800000"/>
            <a:headEnd/>
            <a:tailEnd/>
          </a:ln>
        </p:spPr>
      </p:sp>
      <p:sp>
        <p:nvSpPr>
          <p:cNvPr id="192514" name="Rectangle 2"/>
          <p:cNvSpPr txBox="1">
            <a:spLocks noChangeArrowheads="1"/>
          </p:cNvSpPr>
          <p:nvPr>
            <p:ph type="body" idx="1"/>
          </p:nvPr>
        </p:nvSpPr>
        <p:spPr bwMode="auto">
          <a:xfrm>
            <a:off x="685800" y="4343400"/>
            <a:ext cx="5486400" cy="4114800"/>
          </a:xfrm>
          <a:prstGeom prst="rect">
            <a:avLst/>
          </a:prstGeom>
          <a:noFill/>
          <a:ln cap="flat">
            <a:round/>
            <a:headEnd/>
            <a:tailEnd/>
          </a:ln>
        </p:spPr>
        <p:txBody>
          <a:bodyPr wrap="none" anchor="ctr"/>
          <a:lstStyle/>
          <a:p>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idx="10"/>
          </p:nvPr>
        </p:nvSpPr>
        <p:spPr/>
        <p:txBody>
          <a:bodyPr/>
          <a:lstStyle>
            <a:lvl1pPr>
              <a:defRPr/>
            </a:lvl1pPr>
          </a:lstStyle>
          <a:p>
            <a:endParaRPr lang="pt-BR"/>
          </a:p>
        </p:txBody>
      </p:sp>
      <p:sp>
        <p:nvSpPr>
          <p:cNvPr id="5" name="4 Marcador de pie de página"/>
          <p:cNvSpPr>
            <a:spLocks noGrp="1"/>
          </p:cNvSpPr>
          <p:nvPr>
            <p:ph type="ftr" idx="11"/>
          </p:nvPr>
        </p:nvSpPr>
        <p:spPr/>
        <p:txBody>
          <a:bodyPr/>
          <a:lstStyle>
            <a:lvl1pPr>
              <a:defRPr/>
            </a:lvl1pPr>
          </a:lstStyle>
          <a:p>
            <a:endParaRPr lang="pt-BR"/>
          </a:p>
        </p:txBody>
      </p:sp>
      <p:sp>
        <p:nvSpPr>
          <p:cNvPr id="6" name="5 Marcador de número de diapositiva"/>
          <p:cNvSpPr>
            <a:spLocks noGrp="1"/>
          </p:cNvSpPr>
          <p:nvPr>
            <p:ph type="sldNum" idx="12"/>
          </p:nvPr>
        </p:nvSpPr>
        <p:spPr/>
        <p:txBody>
          <a:bodyPr/>
          <a:lstStyle>
            <a:lvl1pPr>
              <a:defRPr/>
            </a:lvl1pPr>
          </a:lstStyle>
          <a:p>
            <a:fld id="{4196ED78-DD11-4986-A827-364E59576D28}" type="slidenum">
              <a:rPr lang="pt-B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idx="10"/>
          </p:nvPr>
        </p:nvSpPr>
        <p:spPr/>
        <p:txBody>
          <a:bodyPr/>
          <a:lstStyle>
            <a:lvl1pPr>
              <a:defRPr/>
            </a:lvl1pPr>
          </a:lstStyle>
          <a:p>
            <a:endParaRPr lang="pt-BR"/>
          </a:p>
        </p:txBody>
      </p:sp>
      <p:sp>
        <p:nvSpPr>
          <p:cNvPr id="5" name="4 Marcador de pie de página"/>
          <p:cNvSpPr>
            <a:spLocks noGrp="1"/>
          </p:cNvSpPr>
          <p:nvPr>
            <p:ph type="ftr" idx="11"/>
          </p:nvPr>
        </p:nvSpPr>
        <p:spPr/>
        <p:txBody>
          <a:bodyPr/>
          <a:lstStyle>
            <a:lvl1pPr>
              <a:defRPr/>
            </a:lvl1pPr>
          </a:lstStyle>
          <a:p>
            <a:endParaRPr lang="pt-BR"/>
          </a:p>
        </p:txBody>
      </p:sp>
      <p:sp>
        <p:nvSpPr>
          <p:cNvPr id="6" name="5 Marcador de número de diapositiva"/>
          <p:cNvSpPr>
            <a:spLocks noGrp="1"/>
          </p:cNvSpPr>
          <p:nvPr>
            <p:ph type="sldNum" idx="12"/>
          </p:nvPr>
        </p:nvSpPr>
        <p:spPr/>
        <p:txBody>
          <a:bodyPr/>
          <a:lstStyle>
            <a:lvl1pPr>
              <a:defRPr/>
            </a:lvl1pPr>
          </a:lstStyle>
          <a:p>
            <a:fld id="{2DE7A50F-614F-4125-8E7D-D0F80267AC00}" type="slidenum">
              <a:rPr lang="pt-B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idx="10"/>
          </p:nvPr>
        </p:nvSpPr>
        <p:spPr/>
        <p:txBody>
          <a:bodyPr/>
          <a:lstStyle>
            <a:lvl1pPr>
              <a:defRPr/>
            </a:lvl1pPr>
          </a:lstStyle>
          <a:p>
            <a:endParaRPr lang="pt-BR"/>
          </a:p>
        </p:txBody>
      </p:sp>
      <p:sp>
        <p:nvSpPr>
          <p:cNvPr id="5" name="4 Marcador de pie de página"/>
          <p:cNvSpPr>
            <a:spLocks noGrp="1"/>
          </p:cNvSpPr>
          <p:nvPr>
            <p:ph type="ftr" idx="11"/>
          </p:nvPr>
        </p:nvSpPr>
        <p:spPr/>
        <p:txBody>
          <a:bodyPr/>
          <a:lstStyle>
            <a:lvl1pPr>
              <a:defRPr/>
            </a:lvl1pPr>
          </a:lstStyle>
          <a:p>
            <a:endParaRPr lang="pt-BR"/>
          </a:p>
        </p:txBody>
      </p:sp>
      <p:sp>
        <p:nvSpPr>
          <p:cNvPr id="6" name="5 Marcador de número de diapositiva"/>
          <p:cNvSpPr>
            <a:spLocks noGrp="1"/>
          </p:cNvSpPr>
          <p:nvPr>
            <p:ph type="sldNum" idx="12"/>
          </p:nvPr>
        </p:nvSpPr>
        <p:spPr/>
        <p:txBody>
          <a:bodyPr/>
          <a:lstStyle>
            <a:lvl1pPr>
              <a:defRPr/>
            </a:lvl1pPr>
          </a:lstStyle>
          <a:p>
            <a:fld id="{E09B557F-F864-4286-8FA3-CA8A8D7DA4FB}" type="slidenum">
              <a:rPr lang="pt-B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29075" cy="4508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38675" y="1600200"/>
            <a:ext cx="4030663" cy="4508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idx="10"/>
          </p:nvPr>
        </p:nvSpPr>
        <p:spPr/>
        <p:txBody>
          <a:bodyPr/>
          <a:lstStyle>
            <a:lvl1pPr>
              <a:defRPr/>
            </a:lvl1pPr>
          </a:lstStyle>
          <a:p>
            <a:endParaRPr lang="pt-BR"/>
          </a:p>
        </p:txBody>
      </p:sp>
      <p:sp>
        <p:nvSpPr>
          <p:cNvPr id="6" name="5 Marcador de pie de página"/>
          <p:cNvSpPr>
            <a:spLocks noGrp="1"/>
          </p:cNvSpPr>
          <p:nvPr>
            <p:ph type="ftr" idx="11"/>
          </p:nvPr>
        </p:nvSpPr>
        <p:spPr/>
        <p:txBody>
          <a:bodyPr/>
          <a:lstStyle>
            <a:lvl1pPr>
              <a:defRPr/>
            </a:lvl1pPr>
          </a:lstStyle>
          <a:p>
            <a:endParaRPr lang="pt-BR"/>
          </a:p>
        </p:txBody>
      </p:sp>
      <p:sp>
        <p:nvSpPr>
          <p:cNvPr id="7" name="6 Marcador de número de diapositiva"/>
          <p:cNvSpPr>
            <a:spLocks noGrp="1"/>
          </p:cNvSpPr>
          <p:nvPr>
            <p:ph type="sldNum" idx="12"/>
          </p:nvPr>
        </p:nvSpPr>
        <p:spPr/>
        <p:txBody>
          <a:bodyPr/>
          <a:lstStyle>
            <a:lvl1pPr>
              <a:defRPr/>
            </a:lvl1pPr>
          </a:lstStyle>
          <a:p>
            <a:fld id="{F092ACD6-2679-432A-9829-BB13075038D7}" type="slidenum">
              <a:rPr lang="pt-B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idx="10"/>
          </p:nvPr>
        </p:nvSpPr>
        <p:spPr/>
        <p:txBody>
          <a:bodyPr/>
          <a:lstStyle>
            <a:lvl1pPr>
              <a:defRPr/>
            </a:lvl1pPr>
          </a:lstStyle>
          <a:p>
            <a:endParaRPr lang="pt-BR"/>
          </a:p>
        </p:txBody>
      </p:sp>
      <p:sp>
        <p:nvSpPr>
          <p:cNvPr id="8" name="7 Marcador de pie de página"/>
          <p:cNvSpPr>
            <a:spLocks noGrp="1"/>
          </p:cNvSpPr>
          <p:nvPr>
            <p:ph type="ftr" idx="11"/>
          </p:nvPr>
        </p:nvSpPr>
        <p:spPr/>
        <p:txBody>
          <a:bodyPr/>
          <a:lstStyle>
            <a:lvl1pPr>
              <a:defRPr/>
            </a:lvl1pPr>
          </a:lstStyle>
          <a:p>
            <a:endParaRPr lang="pt-BR"/>
          </a:p>
        </p:txBody>
      </p:sp>
      <p:sp>
        <p:nvSpPr>
          <p:cNvPr id="9" name="8 Marcador de número de diapositiva"/>
          <p:cNvSpPr>
            <a:spLocks noGrp="1"/>
          </p:cNvSpPr>
          <p:nvPr>
            <p:ph type="sldNum" idx="12"/>
          </p:nvPr>
        </p:nvSpPr>
        <p:spPr/>
        <p:txBody>
          <a:bodyPr/>
          <a:lstStyle>
            <a:lvl1pPr>
              <a:defRPr/>
            </a:lvl1pPr>
          </a:lstStyle>
          <a:p>
            <a:fld id="{17F6C6BB-BD57-47ED-A71F-6738EF3DE120}" type="slidenum">
              <a:rPr lang="pt-B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idx="10"/>
          </p:nvPr>
        </p:nvSpPr>
        <p:spPr/>
        <p:txBody>
          <a:bodyPr/>
          <a:lstStyle>
            <a:lvl1pPr>
              <a:defRPr/>
            </a:lvl1pPr>
          </a:lstStyle>
          <a:p>
            <a:endParaRPr lang="pt-BR"/>
          </a:p>
        </p:txBody>
      </p:sp>
      <p:sp>
        <p:nvSpPr>
          <p:cNvPr id="4" name="3 Marcador de pie de página"/>
          <p:cNvSpPr>
            <a:spLocks noGrp="1"/>
          </p:cNvSpPr>
          <p:nvPr>
            <p:ph type="ftr" idx="11"/>
          </p:nvPr>
        </p:nvSpPr>
        <p:spPr/>
        <p:txBody>
          <a:bodyPr/>
          <a:lstStyle>
            <a:lvl1pPr>
              <a:defRPr/>
            </a:lvl1pPr>
          </a:lstStyle>
          <a:p>
            <a:endParaRPr lang="pt-BR"/>
          </a:p>
        </p:txBody>
      </p:sp>
      <p:sp>
        <p:nvSpPr>
          <p:cNvPr id="5" name="4 Marcador de número de diapositiva"/>
          <p:cNvSpPr>
            <a:spLocks noGrp="1"/>
          </p:cNvSpPr>
          <p:nvPr>
            <p:ph type="sldNum" idx="12"/>
          </p:nvPr>
        </p:nvSpPr>
        <p:spPr/>
        <p:txBody>
          <a:bodyPr/>
          <a:lstStyle>
            <a:lvl1pPr>
              <a:defRPr/>
            </a:lvl1pPr>
          </a:lstStyle>
          <a:p>
            <a:fld id="{288D0399-B3F8-4395-A73A-2DBA3B528904}" type="slidenum">
              <a:rPr lang="pt-B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idx="10"/>
          </p:nvPr>
        </p:nvSpPr>
        <p:spPr/>
        <p:txBody>
          <a:bodyPr/>
          <a:lstStyle>
            <a:lvl1pPr>
              <a:defRPr/>
            </a:lvl1pPr>
          </a:lstStyle>
          <a:p>
            <a:endParaRPr lang="pt-BR"/>
          </a:p>
        </p:txBody>
      </p:sp>
      <p:sp>
        <p:nvSpPr>
          <p:cNvPr id="3" name="2 Marcador de pie de página"/>
          <p:cNvSpPr>
            <a:spLocks noGrp="1"/>
          </p:cNvSpPr>
          <p:nvPr>
            <p:ph type="ftr" idx="11"/>
          </p:nvPr>
        </p:nvSpPr>
        <p:spPr/>
        <p:txBody>
          <a:bodyPr/>
          <a:lstStyle>
            <a:lvl1pPr>
              <a:defRPr/>
            </a:lvl1pPr>
          </a:lstStyle>
          <a:p>
            <a:endParaRPr lang="pt-BR"/>
          </a:p>
        </p:txBody>
      </p:sp>
      <p:sp>
        <p:nvSpPr>
          <p:cNvPr id="4" name="3 Marcador de número de diapositiva"/>
          <p:cNvSpPr>
            <a:spLocks noGrp="1"/>
          </p:cNvSpPr>
          <p:nvPr>
            <p:ph type="sldNum" idx="12"/>
          </p:nvPr>
        </p:nvSpPr>
        <p:spPr/>
        <p:txBody>
          <a:bodyPr/>
          <a:lstStyle>
            <a:lvl1pPr>
              <a:defRPr/>
            </a:lvl1pPr>
          </a:lstStyle>
          <a:p>
            <a:fld id="{51817802-146D-4D40-951C-38016E61061D}" type="slidenum">
              <a:rPr lang="pt-B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idx="10"/>
          </p:nvPr>
        </p:nvSpPr>
        <p:spPr/>
        <p:txBody>
          <a:bodyPr/>
          <a:lstStyle>
            <a:lvl1pPr>
              <a:defRPr/>
            </a:lvl1pPr>
          </a:lstStyle>
          <a:p>
            <a:endParaRPr lang="pt-BR"/>
          </a:p>
        </p:txBody>
      </p:sp>
      <p:sp>
        <p:nvSpPr>
          <p:cNvPr id="6" name="5 Marcador de pie de página"/>
          <p:cNvSpPr>
            <a:spLocks noGrp="1"/>
          </p:cNvSpPr>
          <p:nvPr>
            <p:ph type="ftr" idx="11"/>
          </p:nvPr>
        </p:nvSpPr>
        <p:spPr/>
        <p:txBody>
          <a:bodyPr/>
          <a:lstStyle>
            <a:lvl1pPr>
              <a:defRPr/>
            </a:lvl1pPr>
          </a:lstStyle>
          <a:p>
            <a:endParaRPr lang="pt-BR"/>
          </a:p>
        </p:txBody>
      </p:sp>
      <p:sp>
        <p:nvSpPr>
          <p:cNvPr id="7" name="6 Marcador de número de diapositiva"/>
          <p:cNvSpPr>
            <a:spLocks noGrp="1"/>
          </p:cNvSpPr>
          <p:nvPr>
            <p:ph type="sldNum" idx="12"/>
          </p:nvPr>
        </p:nvSpPr>
        <p:spPr/>
        <p:txBody>
          <a:bodyPr/>
          <a:lstStyle>
            <a:lvl1pPr>
              <a:defRPr/>
            </a:lvl1pPr>
          </a:lstStyle>
          <a:p>
            <a:fld id="{F57FD629-B785-4F6C-93EB-611F28F750F5}" type="slidenum">
              <a:rPr lang="pt-B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idx="10"/>
          </p:nvPr>
        </p:nvSpPr>
        <p:spPr/>
        <p:txBody>
          <a:bodyPr/>
          <a:lstStyle>
            <a:lvl1pPr>
              <a:defRPr/>
            </a:lvl1pPr>
          </a:lstStyle>
          <a:p>
            <a:endParaRPr lang="pt-BR"/>
          </a:p>
        </p:txBody>
      </p:sp>
      <p:sp>
        <p:nvSpPr>
          <p:cNvPr id="6" name="5 Marcador de pie de página"/>
          <p:cNvSpPr>
            <a:spLocks noGrp="1"/>
          </p:cNvSpPr>
          <p:nvPr>
            <p:ph type="ftr" idx="11"/>
          </p:nvPr>
        </p:nvSpPr>
        <p:spPr/>
        <p:txBody>
          <a:bodyPr/>
          <a:lstStyle>
            <a:lvl1pPr>
              <a:defRPr/>
            </a:lvl1pPr>
          </a:lstStyle>
          <a:p>
            <a:endParaRPr lang="pt-BR"/>
          </a:p>
        </p:txBody>
      </p:sp>
      <p:sp>
        <p:nvSpPr>
          <p:cNvPr id="7" name="6 Marcador de número de diapositiva"/>
          <p:cNvSpPr>
            <a:spLocks noGrp="1"/>
          </p:cNvSpPr>
          <p:nvPr>
            <p:ph type="sldNum" idx="12"/>
          </p:nvPr>
        </p:nvSpPr>
        <p:spPr/>
        <p:txBody>
          <a:bodyPr/>
          <a:lstStyle>
            <a:lvl1pPr>
              <a:defRPr/>
            </a:lvl1pPr>
          </a:lstStyle>
          <a:p>
            <a:fld id="{78871E78-E8C2-4560-BBE8-56340F324EE2}" type="slidenum">
              <a:rPr lang="pt-B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idx="10"/>
          </p:nvPr>
        </p:nvSpPr>
        <p:spPr/>
        <p:txBody>
          <a:bodyPr/>
          <a:lstStyle>
            <a:lvl1pPr>
              <a:defRPr/>
            </a:lvl1pPr>
          </a:lstStyle>
          <a:p>
            <a:endParaRPr lang="pt-BR"/>
          </a:p>
        </p:txBody>
      </p:sp>
      <p:sp>
        <p:nvSpPr>
          <p:cNvPr id="5" name="4 Marcador de pie de página"/>
          <p:cNvSpPr>
            <a:spLocks noGrp="1"/>
          </p:cNvSpPr>
          <p:nvPr>
            <p:ph type="ftr" idx="11"/>
          </p:nvPr>
        </p:nvSpPr>
        <p:spPr/>
        <p:txBody>
          <a:bodyPr/>
          <a:lstStyle>
            <a:lvl1pPr>
              <a:defRPr/>
            </a:lvl1pPr>
          </a:lstStyle>
          <a:p>
            <a:endParaRPr lang="pt-BR"/>
          </a:p>
        </p:txBody>
      </p:sp>
      <p:sp>
        <p:nvSpPr>
          <p:cNvPr id="6" name="5 Marcador de número de diapositiva"/>
          <p:cNvSpPr>
            <a:spLocks noGrp="1"/>
          </p:cNvSpPr>
          <p:nvPr>
            <p:ph type="sldNum" idx="12"/>
          </p:nvPr>
        </p:nvSpPr>
        <p:spPr/>
        <p:txBody>
          <a:bodyPr/>
          <a:lstStyle>
            <a:lvl1pPr>
              <a:defRPr/>
            </a:lvl1pPr>
          </a:lstStyle>
          <a:p>
            <a:fld id="{96D802ED-2CB2-43D2-B14E-4BB25119A41A}" type="slidenum">
              <a:rPr lang="pt-B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16700" y="274638"/>
            <a:ext cx="2052638" cy="583406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07100" cy="583406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idx="10"/>
          </p:nvPr>
        </p:nvSpPr>
        <p:spPr/>
        <p:txBody>
          <a:bodyPr/>
          <a:lstStyle>
            <a:lvl1pPr>
              <a:defRPr/>
            </a:lvl1pPr>
          </a:lstStyle>
          <a:p>
            <a:endParaRPr lang="pt-BR"/>
          </a:p>
        </p:txBody>
      </p:sp>
      <p:sp>
        <p:nvSpPr>
          <p:cNvPr id="5" name="4 Marcador de pie de página"/>
          <p:cNvSpPr>
            <a:spLocks noGrp="1"/>
          </p:cNvSpPr>
          <p:nvPr>
            <p:ph type="ftr" idx="11"/>
          </p:nvPr>
        </p:nvSpPr>
        <p:spPr/>
        <p:txBody>
          <a:bodyPr/>
          <a:lstStyle>
            <a:lvl1pPr>
              <a:defRPr/>
            </a:lvl1pPr>
          </a:lstStyle>
          <a:p>
            <a:endParaRPr lang="pt-BR"/>
          </a:p>
        </p:txBody>
      </p:sp>
      <p:sp>
        <p:nvSpPr>
          <p:cNvPr id="6" name="5 Marcador de número de diapositiva"/>
          <p:cNvSpPr>
            <a:spLocks noGrp="1"/>
          </p:cNvSpPr>
          <p:nvPr>
            <p:ph type="sldNum" idx="12"/>
          </p:nvPr>
        </p:nvSpPr>
        <p:spPr/>
        <p:txBody>
          <a:bodyPr/>
          <a:lstStyle>
            <a:lvl1pPr>
              <a:defRPr/>
            </a:lvl1pPr>
          </a:lstStyle>
          <a:p>
            <a:fld id="{49F2F6C8-2970-4B3A-A2BB-1752D25E9234}" type="slidenum">
              <a:rPr lang="pt-B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5" name="Rectangle 1"/>
          <p:cNvSpPr>
            <a:spLocks noGrp="1" noChangeArrowheads="1"/>
          </p:cNvSpPr>
          <p:nvPr>
            <p:ph type="title"/>
          </p:nvPr>
        </p:nvSpPr>
        <p:spPr bwMode="auto">
          <a:xfrm>
            <a:off x="457200" y="274638"/>
            <a:ext cx="8212138" cy="1125537"/>
          </a:xfrm>
          <a:prstGeom prst="rect">
            <a:avLst/>
          </a:prstGeom>
          <a:noFill/>
          <a:ln w="9525" cap="flat">
            <a:noFill/>
            <a:round/>
            <a:headEnd/>
            <a:tailEnd/>
          </a:ln>
          <a:effectLst/>
        </p:spPr>
        <p:txBody>
          <a:bodyPr vert="horz" wrap="square" lIns="90000" tIns="46800" rIns="90000" bIns="46800" numCol="1" anchor="ctr" anchorCtr="0" compatLnSpc="1">
            <a:prstTxWarp prst="textNoShape">
              <a:avLst/>
            </a:prstTxWarp>
          </a:bodyPr>
          <a:lstStyle/>
          <a:p>
            <a:pPr lvl="0"/>
            <a:r>
              <a:rPr lang="en-GB" smtClean="0"/>
              <a:t>Pulse para editar el formato del texto de título</a:t>
            </a:r>
          </a:p>
        </p:txBody>
      </p:sp>
      <p:sp>
        <p:nvSpPr>
          <p:cNvPr id="1026" name="Rectangle 2"/>
          <p:cNvSpPr>
            <a:spLocks noGrp="1" noChangeArrowheads="1"/>
          </p:cNvSpPr>
          <p:nvPr>
            <p:ph type="body" idx="1"/>
          </p:nvPr>
        </p:nvSpPr>
        <p:spPr bwMode="auto">
          <a:xfrm>
            <a:off x="457200" y="1600200"/>
            <a:ext cx="8212138" cy="4508500"/>
          </a:xfrm>
          <a:prstGeom prst="rect">
            <a:avLst/>
          </a:prstGeom>
          <a:noFill/>
          <a:ln w="9525" cap="flat">
            <a:noFill/>
            <a:round/>
            <a:headEnd/>
            <a:tailEnd/>
          </a:ln>
          <a:effectLst/>
        </p:spPr>
        <p:txBody>
          <a:bodyPr vert="horz" wrap="square" lIns="90000" tIns="46800" rIns="90000" bIns="46800" numCol="1" anchor="t" anchorCtr="0" compatLnSpc="1">
            <a:prstTxWarp prst="textNoShape">
              <a:avLst/>
            </a:prstTxWarp>
          </a:bodyPr>
          <a:lstStyle/>
          <a:p>
            <a:pPr lvl="0"/>
            <a:r>
              <a:rPr lang="en-GB" smtClean="0"/>
              <a:t>Pulse para editar los formatos del texto del esquema</a:t>
            </a:r>
          </a:p>
          <a:p>
            <a:pPr lvl="1"/>
            <a:r>
              <a:rPr lang="en-GB" smtClean="0"/>
              <a:t>Segundo nivel del esquema</a:t>
            </a:r>
          </a:p>
          <a:p>
            <a:pPr lvl="2"/>
            <a:r>
              <a:rPr lang="en-GB" smtClean="0"/>
              <a:t>Tercer nivel del esquema</a:t>
            </a:r>
          </a:p>
          <a:p>
            <a:pPr lvl="3"/>
            <a:r>
              <a:rPr lang="en-GB" smtClean="0"/>
              <a:t>Cuarto nivel del esquema</a:t>
            </a:r>
          </a:p>
          <a:p>
            <a:pPr lvl="4"/>
            <a:r>
              <a:rPr lang="en-GB" smtClean="0"/>
              <a:t>Quinto nivel del esquema</a:t>
            </a:r>
          </a:p>
          <a:p>
            <a:pPr lvl="4"/>
            <a:r>
              <a:rPr lang="en-GB" smtClean="0"/>
              <a:t>Sexto nivel del esquema</a:t>
            </a:r>
          </a:p>
          <a:p>
            <a:pPr lvl="4"/>
            <a:r>
              <a:rPr lang="en-GB" smtClean="0"/>
              <a:t>Séptimo nivel del esquema</a:t>
            </a:r>
          </a:p>
          <a:p>
            <a:pPr lvl="4"/>
            <a:r>
              <a:rPr lang="en-GB" smtClean="0"/>
              <a:t>Octavo nivel del esquema</a:t>
            </a:r>
          </a:p>
          <a:p>
            <a:pPr lvl="4"/>
            <a:r>
              <a:rPr lang="en-GB" smtClean="0"/>
              <a:t>Noveno nivel del esquema</a:t>
            </a:r>
          </a:p>
        </p:txBody>
      </p:sp>
      <p:sp>
        <p:nvSpPr>
          <p:cNvPr id="1027" name="Rectangle 3"/>
          <p:cNvSpPr>
            <a:spLocks noGrp="1" noChangeArrowheads="1"/>
          </p:cNvSpPr>
          <p:nvPr>
            <p:ph type="dt"/>
          </p:nvPr>
        </p:nvSpPr>
        <p:spPr bwMode="auto">
          <a:xfrm>
            <a:off x="457200" y="6245225"/>
            <a:ext cx="2116138" cy="458788"/>
          </a:xfrm>
          <a:prstGeom prst="rect">
            <a:avLst/>
          </a:prstGeom>
          <a:noFill/>
          <a:ln w="9525" cap="flat">
            <a:noFill/>
            <a:round/>
            <a:headEnd/>
            <a:tailEnd/>
          </a:ln>
          <a:effectLst/>
        </p:spPr>
        <p:txBody>
          <a:bodyPr vert="horz" wrap="square" lIns="90000" tIns="46800" rIns="90000" bIns="46800" numCol="1" anchor="t" anchorCtr="0" compatLnSpc="1">
            <a:prstTxWarp prst="textNoShape">
              <a:avLst/>
            </a:prstTxWarp>
          </a:bodyPr>
          <a:lstStyle>
            <a:lvl1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ea typeface="+mn-ea"/>
                <a:cs typeface="+mn-cs"/>
              </a:defRPr>
            </a:lvl1pPr>
          </a:lstStyle>
          <a:p>
            <a:endParaRPr lang="pt-BR"/>
          </a:p>
        </p:txBody>
      </p:sp>
      <p:sp>
        <p:nvSpPr>
          <p:cNvPr id="1028" name="Rectangle 4"/>
          <p:cNvSpPr>
            <a:spLocks noGrp="1" noChangeArrowheads="1"/>
          </p:cNvSpPr>
          <p:nvPr>
            <p:ph type="ftr"/>
          </p:nvPr>
        </p:nvSpPr>
        <p:spPr bwMode="auto">
          <a:xfrm>
            <a:off x="3124200" y="6245225"/>
            <a:ext cx="2878138" cy="458788"/>
          </a:xfrm>
          <a:prstGeom prst="rect">
            <a:avLst/>
          </a:prstGeom>
          <a:noFill/>
          <a:ln w="9525" cap="flat">
            <a:noFill/>
            <a:round/>
            <a:headEnd/>
            <a:tailEnd/>
          </a:ln>
          <a:effectLst/>
        </p:spPr>
        <p:txBody>
          <a:bodyPr vert="horz" wrap="square" lIns="90000" tIns="46800" rIns="90000" bIns="46800" numCol="1" anchor="t" anchorCtr="0" compatLnSpc="1">
            <a:prstTxWarp prst="textNoShape">
              <a:avLst/>
            </a:prstTxWarp>
          </a:bodyPr>
          <a:lstStyle>
            <a:lvl1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ea typeface="+mn-ea"/>
                <a:cs typeface="+mn-cs"/>
              </a:defRPr>
            </a:lvl1pPr>
          </a:lstStyle>
          <a:p>
            <a:endParaRPr lang="pt-BR"/>
          </a:p>
        </p:txBody>
      </p:sp>
      <p:sp>
        <p:nvSpPr>
          <p:cNvPr id="1029" name="Rectangle 5"/>
          <p:cNvSpPr>
            <a:spLocks noGrp="1" noChangeArrowheads="1"/>
          </p:cNvSpPr>
          <p:nvPr>
            <p:ph type="sldNum"/>
          </p:nvPr>
        </p:nvSpPr>
        <p:spPr bwMode="auto">
          <a:xfrm>
            <a:off x="6553200" y="6245225"/>
            <a:ext cx="2116138" cy="458788"/>
          </a:xfrm>
          <a:prstGeom prst="rect">
            <a:avLst/>
          </a:prstGeom>
          <a:noFill/>
          <a:ln w="9525" cap="flat">
            <a:noFill/>
            <a:round/>
            <a:headEnd/>
            <a:tailEnd/>
          </a:ln>
          <a:effectLst/>
        </p:spPr>
        <p:txBody>
          <a:bodyPr vert="horz" wrap="square" lIns="90000" tIns="46800" rIns="90000" bIns="46800" numCol="1" anchor="t" anchorCtr="0" compatLnSpc="1">
            <a:prstTxWarp prst="textNoShape">
              <a:avLst/>
            </a:prstTxWarp>
          </a:bodyPr>
          <a:lstStyle>
            <a:lvl1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ea typeface="+mn-ea"/>
                <a:cs typeface="+mn-cs"/>
              </a:defRPr>
            </a:lvl1pPr>
          </a:lstStyle>
          <a:p>
            <a:fld id="{69915C90-8CEF-4BD4-8141-BCEAB537E147}" type="slidenum">
              <a:rPr lang="pt-BR"/>
              <a:pPr/>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49263" rtl="0" eaLnBrk="1" fontAlgn="base" hangingPunct="1">
        <a:spcBef>
          <a:spcPct val="0"/>
        </a:spcBef>
        <a:spcAft>
          <a:spcPct val="0"/>
        </a:spcAft>
        <a:buClr>
          <a:srgbClr val="000000"/>
        </a:buClr>
        <a:buSzPct val="100000"/>
        <a:buFont typeface="Times New Roman" pitchFamily="16" charset="0"/>
        <a:defRPr sz="4400">
          <a:solidFill>
            <a:srgbClr val="000000"/>
          </a:solidFill>
          <a:latin typeface="+mj-lt"/>
          <a:ea typeface="+mj-ea"/>
          <a:cs typeface="+mj-cs"/>
        </a:defRPr>
      </a:lvl1pPr>
      <a:lvl2pPr marL="742950" indent="-285750" algn="ctr" defTabSz="449263" rtl="0" eaLnBrk="1" fontAlgn="base" hangingPunct="1">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0"/>
          <a:cs typeface="Microsoft YaHei" charset="0"/>
        </a:defRPr>
      </a:lvl2pPr>
      <a:lvl3pPr marL="1143000" indent="-228600" algn="ctr" defTabSz="449263" rtl="0" eaLnBrk="1" fontAlgn="base" hangingPunct="1">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0"/>
          <a:cs typeface="Microsoft YaHei" charset="0"/>
        </a:defRPr>
      </a:lvl3pPr>
      <a:lvl4pPr marL="1600200" indent="-228600" algn="ctr" defTabSz="449263" rtl="0" eaLnBrk="1" fontAlgn="base" hangingPunct="1">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0"/>
          <a:cs typeface="Microsoft YaHei" charset="0"/>
        </a:defRPr>
      </a:lvl4pPr>
      <a:lvl5pPr marL="2057400" indent="-228600" algn="ctr" defTabSz="449263" rtl="0" eaLnBrk="1" fontAlgn="base" hangingPunct="1">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0"/>
          <a:cs typeface="Microsoft YaHei" charset="0"/>
        </a:defRPr>
      </a:lvl5pPr>
      <a:lvl6pPr marL="2514600" indent="-228600" algn="ctr" defTabSz="449263" rtl="0" eaLnBrk="1" fontAlgn="base" hangingPunct="1">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0"/>
          <a:cs typeface="Microsoft YaHei" charset="0"/>
        </a:defRPr>
      </a:lvl6pPr>
      <a:lvl7pPr marL="2971800" indent="-228600" algn="ctr" defTabSz="449263" rtl="0" eaLnBrk="1" fontAlgn="base" hangingPunct="1">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0"/>
          <a:cs typeface="Microsoft YaHei" charset="0"/>
        </a:defRPr>
      </a:lvl7pPr>
      <a:lvl8pPr marL="3429000" indent="-228600" algn="ctr" defTabSz="449263" rtl="0" eaLnBrk="1" fontAlgn="base" hangingPunct="1">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0"/>
          <a:cs typeface="Microsoft YaHei" charset="0"/>
        </a:defRPr>
      </a:lvl8pPr>
      <a:lvl9pPr marL="3886200" indent="-228600" algn="ctr" defTabSz="449263" rtl="0" eaLnBrk="1" fontAlgn="base" hangingPunct="1">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0"/>
          <a:cs typeface="Microsoft YaHei" charset="0"/>
        </a:defRPr>
      </a:lvl9pPr>
    </p:titleStyle>
    <p:bodyStyle>
      <a:lvl1pPr marL="342900" indent="-342900" algn="l" defTabSz="449263" rtl="0" eaLnBrk="1" fontAlgn="base" hangingPunct="1">
        <a:spcBef>
          <a:spcPts val="800"/>
        </a:spcBef>
        <a:spcAft>
          <a:spcPct val="0"/>
        </a:spcAft>
        <a:buClr>
          <a:srgbClr val="000000"/>
        </a:buClr>
        <a:buSzPct val="100000"/>
        <a:buFont typeface="Times New Roman" pitchFamily="16" charset="0"/>
        <a:defRPr sz="3200">
          <a:solidFill>
            <a:srgbClr val="000000"/>
          </a:solidFill>
          <a:latin typeface="+mn-lt"/>
          <a:ea typeface="+mn-ea"/>
          <a:cs typeface="+mn-cs"/>
        </a:defRPr>
      </a:lvl1pPr>
      <a:lvl2pPr marL="742950" indent="-285750" algn="l" defTabSz="449263" rtl="0" eaLnBrk="1" fontAlgn="base" hangingPunct="1">
        <a:spcBef>
          <a:spcPts val="700"/>
        </a:spcBef>
        <a:spcAft>
          <a:spcPct val="0"/>
        </a:spcAft>
        <a:buClr>
          <a:srgbClr val="000000"/>
        </a:buClr>
        <a:buSzPct val="100000"/>
        <a:buFont typeface="Times New Roman" pitchFamily="16" charset="0"/>
        <a:defRPr sz="2800">
          <a:solidFill>
            <a:srgbClr val="000000"/>
          </a:solidFill>
          <a:latin typeface="+mn-lt"/>
          <a:ea typeface="+mn-ea"/>
          <a:cs typeface="+mn-cs"/>
        </a:defRPr>
      </a:lvl2pPr>
      <a:lvl3pPr marL="1143000" indent="-228600" algn="l" defTabSz="449263" rtl="0" eaLnBrk="1" fontAlgn="base" hangingPunct="1">
        <a:spcBef>
          <a:spcPts val="600"/>
        </a:spcBef>
        <a:spcAft>
          <a:spcPct val="0"/>
        </a:spcAft>
        <a:buClr>
          <a:srgbClr val="000000"/>
        </a:buClr>
        <a:buSzPct val="100000"/>
        <a:buFont typeface="Times New Roman" pitchFamily="16" charset="0"/>
        <a:defRPr sz="2400">
          <a:solidFill>
            <a:srgbClr val="000000"/>
          </a:solidFill>
          <a:latin typeface="+mn-lt"/>
          <a:ea typeface="+mn-ea"/>
          <a:cs typeface="+mn-cs"/>
        </a:defRPr>
      </a:lvl3pPr>
      <a:lvl4pPr marL="1600200" indent="-228600" algn="l" defTabSz="449263" rtl="0" eaLnBrk="1" fontAlgn="base" hangingPunct="1">
        <a:spcBef>
          <a:spcPts val="500"/>
        </a:spcBef>
        <a:spcAft>
          <a:spcPct val="0"/>
        </a:spcAft>
        <a:buClr>
          <a:srgbClr val="000000"/>
        </a:buClr>
        <a:buSzPct val="100000"/>
        <a:buFont typeface="Times New Roman" pitchFamily="16" charset="0"/>
        <a:defRPr sz="2000">
          <a:solidFill>
            <a:srgbClr val="000000"/>
          </a:solidFill>
          <a:latin typeface="+mn-lt"/>
          <a:ea typeface="+mn-ea"/>
          <a:cs typeface="+mn-cs"/>
        </a:defRPr>
      </a:lvl4pPr>
      <a:lvl5pPr marL="2057400" indent="-228600" algn="l" defTabSz="449263" rtl="0" eaLnBrk="1" fontAlgn="base" hangingPunct="1">
        <a:spcBef>
          <a:spcPts val="500"/>
        </a:spcBef>
        <a:spcAft>
          <a:spcPct val="0"/>
        </a:spcAft>
        <a:buClr>
          <a:srgbClr val="000000"/>
        </a:buClr>
        <a:buSzPct val="100000"/>
        <a:buFont typeface="Times New Roman" pitchFamily="16" charset="0"/>
        <a:defRPr sz="2000">
          <a:solidFill>
            <a:srgbClr val="000000"/>
          </a:solidFill>
          <a:latin typeface="+mn-lt"/>
          <a:ea typeface="+mn-ea"/>
          <a:cs typeface="+mn-cs"/>
        </a:defRPr>
      </a:lvl5pPr>
      <a:lvl6pPr marL="2514600" indent="-228600" algn="l" defTabSz="449263" rtl="0" eaLnBrk="1" fontAlgn="base" hangingPunct="1">
        <a:spcBef>
          <a:spcPts val="500"/>
        </a:spcBef>
        <a:spcAft>
          <a:spcPct val="0"/>
        </a:spcAft>
        <a:buClr>
          <a:srgbClr val="000000"/>
        </a:buClr>
        <a:buSzPct val="100000"/>
        <a:buFont typeface="Times New Roman" pitchFamily="16" charset="0"/>
        <a:defRPr sz="2000">
          <a:solidFill>
            <a:srgbClr val="000000"/>
          </a:solidFill>
          <a:latin typeface="+mn-lt"/>
          <a:ea typeface="+mn-ea"/>
          <a:cs typeface="+mn-cs"/>
        </a:defRPr>
      </a:lvl6pPr>
      <a:lvl7pPr marL="2971800" indent="-228600" algn="l" defTabSz="449263" rtl="0" eaLnBrk="1" fontAlgn="base" hangingPunct="1">
        <a:spcBef>
          <a:spcPts val="500"/>
        </a:spcBef>
        <a:spcAft>
          <a:spcPct val="0"/>
        </a:spcAft>
        <a:buClr>
          <a:srgbClr val="000000"/>
        </a:buClr>
        <a:buSzPct val="100000"/>
        <a:buFont typeface="Times New Roman" pitchFamily="16" charset="0"/>
        <a:defRPr sz="2000">
          <a:solidFill>
            <a:srgbClr val="000000"/>
          </a:solidFill>
          <a:latin typeface="+mn-lt"/>
          <a:ea typeface="+mn-ea"/>
          <a:cs typeface="+mn-cs"/>
        </a:defRPr>
      </a:lvl7pPr>
      <a:lvl8pPr marL="3429000" indent="-228600" algn="l" defTabSz="449263" rtl="0" eaLnBrk="1" fontAlgn="base" hangingPunct="1">
        <a:spcBef>
          <a:spcPts val="500"/>
        </a:spcBef>
        <a:spcAft>
          <a:spcPct val="0"/>
        </a:spcAft>
        <a:buClr>
          <a:srgbClr val="000000"/>
        </a:buClr>
        <a:buSzPct val="100000"/>
        <a:buFont typeface="Times New Roman" pitchFamily="16" charset="0"/>
        <a:defRPr sz="2000">
          <a:solidFill>
            <a:srgbClr val="000000"/>
          </a:solidFill>
          <a:latin typeface="+mn-lt"/>
          <a:ea typeface="+mn-ea"/>
          <a:cs typeface="+mn-cs"/>
        </a:defRPr>
      </a:lvl8pPr>
      <a:lvl9pPr marL="3886200" indent="-228600" algn="l" defTabSz="449263" rtl="0" eaLnBrk="1" fontAlgn="base" hangingPunct="1">
        <a:spcBef>
          <a:spcPts val="500"/>
        </a:spcBef>
        <a:spcAft>
          <a:spcPct val="0"/>
        </a:spcAft>
        <a:buClr>
          <a:srgbClr val="000000"/>
        </a:buClr>
        <a:buSzPct val="100000"/>
        <a:buFont typeface="Times New Roman" pitchFamily="16" charset="0"/>
        <a:defRPr sz="2000">
          <a:solidFill>
            <a:srgbClr val="000000"/>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gif"/><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72.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74.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notesSlide" Target="../notesSlides/notesSlide75.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notesSlide" Target="../notesSlides/notesSlide76.xml"/><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notesSlide" Target="../notesSlides/notesSlide77.xml"/><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78.xml"/><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notesSlide" Target="../notesSlides/notesSlide79.xm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notesSlide" Target="../notesSlides/notesSlide80.xml"/><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notesSlide" Target="../notesSlides/notesSlide81.xml"/><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82.xml"/><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83.xml"/><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notesSlide" Target="../notesSlides/notesSlide84.xml"/><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85.xml"/><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notesSlide" Target="../notesSlides/notesSlide86.xml"/><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notesSlide" Target="../notesSlides/notesSlide87.xml"/><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notesSlide" Target="../notesSlides/notesSlide88.xml"/><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notesSlide" Target="../notesSlides/notesSlide89.xml"/><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notesSlide" Target="../notesSlides/notesSlide90.xml"/><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91.xml"/><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notesSlide" Target="../notesSlides/notesSlide92.xml"/><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notesSlide" Target="../notesSlides/notesSlide93.xml"/><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8" Type="http://schemas.openxmlformats.org/officeDocument/2006/relationships/image" Target="../media/image100.png"/><Relationship Id="rId13" Type="http://schemas.openxmlformats.org/officeDocument/2006/relationships/hyperlink" Target="https://vk.com/mispps" TargetMode="External"/><Relationship Id="rId3" Type="http://schemas.openxmlformats.org/officeDocument/2006/relationships/image" Target="../media/image97.png"/><Relationship Id="rId7" Type="http://schemas.openxmlformats.org/officeDocument/2006/relationships/hyperlink" Target="https://www.facebook.com/mispps" TargetMode="External"/><Relationship Id="rId12" Type="http://schemas.openxmlformats.org/officeDocument/2006/relationships/image" Target="../media/image10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9.png"/><Relationship Id="rId11" Type="http://schemas.openxmlformats.org/officeDocument/2006/relationships/hyperlink" Target="https://plus.google.com/+Mispps/" TargetMode="External"/><Relationship Id="rId5" Type="http://schemas.openxmlformats.org/officeDocument/2006/relationships/image" Target="../media/image98.png"/><Relationship Id="rId10" Type="http://schemas.openxmlformats.org/officeDocument/2006/relationships/image" Target="../media/image10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0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663300"/>
        </a:solidFill>
        <a:effectLst/>
      </p:bgPr>
    </p:bg>
    <p:spTree>
      <p:nvGrpSpPr>
        <p:cNvPr id="1" name=""/>
        <p:cNvGrpSpPr/>
        <p:nvPr/>
      </p:nvGrpSpPr>
      <p:grpSpPr>
        <a:xfrm>
          <a:off x="0" y="0"/>
          <a:ext cx="0" cy="0"/>
          <a:chOff x="0" y="0"/>
          <a:chExt cx="0" cy="0"/>
        </a:xfrm>
      </p:grpSpPr>
      <p:pic>
        <p:nvPicPr>
          <p:cNvPr id="3073" name="Picture 1"/>
          <p:cNvPicPr>
            <a:picLocks noChangeAspect="1" noChangeArrowheads="1"/>
          </p:cNvPicPr>
          <p:nvPr/>
        </p:nvPicPr>
        <p:blipFill>
          <a:blip r:embed="rId4"/>
          <a:srcRect/>
          <a:stretch>
            <a:fillRect/>
          </a:stretch>
        </p:blipFill>
        <p:spPr bwMode="auto">
          <a:xfrm>
            <a:off x="420688" y="4303713"/>
            <a:ext cx="8351837" cy="3103562"/>
          </a:xfrm>
          <a:prstGeom prst="rect">
            <a:avLst/>
          </a:prstGeom>
          <a:noFill/>
          <a:ln w="9525" cap="flat">
            <a:noFill/>
            <a:round/>
            <a:headEnd/>
            <a:tailEnd/>
          </a:ln>
          <a:effectLst/>
        </p:spPr>
      </p:pic>
      <p:pic>
        <p:nvPicPr>
          <p:cNvPr id="3074" name="Picture 2"/>
          <p:cNvPicPr>
            <a:picLocks noChangeAspect="1" noChangeArrowheads="1"/>
          </p:cNvPicPr>
          <p:nvPr/>
        </p:nvPicPr>
        <p:blipFill>
          <a:blip r:embed="rId5"/>
          <a:srcRect/>
          <a:stretch>
            <a:fillRect/>
          </a:stretch>
        </p:blipFill>
        <p:spPr bwMode="auto">
          <a:xfrm>
            <a:off x="2843213" y="1890713"/>
            <a:ext cx="3313112" cy="2565400"/>
          </a:xfrm>
          <a:prstGeom prst="rect">
            <a:avLst/>
          </a:prstGeom>
          <a:noFill/>
          <a:ln w="9525" cap="flat">
            <a:noFill/>
            <a:round/>
            <a:headEnd/>
            <a:tailEnd/>
          </a:ln>
          <a:effectLst/>
        </p:spPr>
      </p:pic>
      <p:pic>
        <p:nvPicPr>
          <p:cNvPr id="3075" name="Picture 3"/>
          <p:cNvPicPr>
            <a:picLocks noChangeAspect="1" noChangeArrowheads="1"/>
          </p:cNvPicPr>
          <p:nvPr/>
        </p:nvPicPr>
        <p:blipFill>
          <a:blip r:embed="rId6"/>
          <a:srcRect/>
          <a:stretch>
            <a:fillRect/>
          </a:stretch>
        </p:blipFill>
        <p:spPr bwMode="auto">
          <a:xfrm>
            <a:off x="1304925" y="60325"/>
            <a:ext cx="6523038" cy="1878013"/>
          </a:xfrm>
          <a:prstGeom prst="rect">
            <a:avLst/>
          </a:prstGeom>
          <a:noFill/>
          <a:ln w="9525" cap="flat">
            <a:noFill/>
            <a:round/>
            <a:headEnd/>
            <a:tailEnd/>
          </a:ln>
          <a:effectLst/>
        </p:spPr>
      </p:pic>
      <p:pic>
        <p:nvPicPr>
          <p:cNvPr id="3076" name="Picture 4"/>
          <p:cNvPicPr>
            <a:picLocks noChangeAspect="1" noChangeArrowheads="1"/>
          </p:cNvPicPr>
          <p:nvPr/>
        </p:nvPicPr>
        <p:blipFill>
          <a:blip r:embed="rId7"/>
          <a:srcRect/>
          <a:stretch>
            <a:fillRect/>
          </a:stretch>
        </p:blipFill>
        <p:spPr bwMode="auto">
          <a:xfrm>
            <a:off x="4419600" y="3276600"/>
            <a:ext cx="304800" cy="304800"/>
          </a:xfrm>
          <a:prstGeom prst="rect">
            <a:avLst/>
          </a:prstGeom>
          <a:noFill/>
          <a:ln w="9525" cap="flat">
            <a:noFill/>
            <a:round/>
            <a:headEnd/>
            <a:tailEnd/>
          </a:ln>
          <a:effectLst/>
        </p:spPr>
      </p:pic>
    </p:spTree>
  </p:cSld>
  <p:clrMapOvr>
    <a:masterClrMapping/>
  </p:clrMapOvr>
  <p:transition>
    <p:sndAc>
      <p:stSnd loop="1">
        <p:snd r:embed="rId3" name="corte%20-%20%20Arabic%20Belly%20Dance16X48.wav"/>
      </p:stSnd>
    </p:sndAc>
  </p:transition>
  <p:timing>
    <p:tnLst>
      <p:par>
        <p:cTn id="1" dur="indefinite" restart="never" fill="hold"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7" name="Text Box 1"/>
          <p:cNvSpPr txBox="1">
            <a:spLocks noChangeArrowheads="1"/>
          </p:cNvSpPr>
          <p:nvPr/>
        </p:nvSpPr>
        <p:spPr bwMode="auto">
          <a:xfrm>
            <a:off x="6300788" y="5175250"/>
            <a:ext cx="2592387" cy="706438"/>
          </a:xfrm>
          <a:prstGeom prst="rect">
            <a:avLst/>
          </a:prstGeom>
          <a:noFill/>
          <a:ln w="9525" cap="flat">
            <a:noFill/>
            <a:round/>
            <a:headEnd/>
            <a:tailEnd/>
          </a:ln>
          <a:effectLst/>
        </p:spPr>
        <p:txBody>
          <a:bodyPr wrap="none" anchor="ctr"/>
          <a:lstStyle/>
          <a:p>
            <a:endParaRPr lang="es-ES"/>
          </a:p>
        </p:txBody>
      </p:sp>
      <p:pic>
        <p:nvPicPr>
          <p:cNvPr id="4098" name="Picture 2"/>
          <p:cNvPicPr>
            <a:picLocks noChangeAspect="1" noChangeArrowheads="1"/>
          </p:cNvPicPr>
          <p:nvPr/>
        </p:nvPicPr>
        <p:blipFill>
          <a:blip r:embed="rId3"/>
          <a:srcRect/>
          <a:stretch>
            <a:fillRect/>
          </a:stretch>
        </p:blipFill>
        <p:spPr bwMode="auto">
          <a:xfrm>
            <a:off x="0" y="579438"/>
            <a:ext cx="9144000" cy="6278562"/>
          </a:xfrm>
          <a:prstGeom prst="rect">
            <a:avLst/>
          </a:prstGeom>
          <a:noFill/>
          <a:ln w="9525" cap="flat">
            <a:noFill/>
            <a:round/>
            <a:headEnd/>
            <a:tailEnd/>
          </a:ln>
          <a:effectLst/>
        </p:spPr>
      </p:pic>
      <p:sp>
        <p:nvSpPr>
          <p:cNvPr id="4099" name="Text Box 3"/>
          <p:cNvSpPr txBox="1">
            <a:spLocks noChangeArrowheads="1"/>
          </p:cNvSpPr>
          <p:nvPr/>
        </p:nvSpPr>
        <p:spPr bwMode="auto">
          <a:xfrm>
            <a:off x="503238" y="-144463"/>
            <a:ext cx="2592387" cy="703263"/>
          </a:xfrm>
          <a:prstGeom prst="rect">
            <a:avLst/>
          </a:prstGeom>
          <a:noFill/>
          <a:ln w="9525" cap="flat">
            <a:noFill/>
            <a:round/>
            <a:headEnd/>
            <a:tailEnd/>
          </a:ln>
          <a:effectLst/>
        </p:spPr>
        <p:txBody>
          <a:bodyPr lIns="90000" tIns="46800" rIns="90000" bIns="46800">
            <a:spAutoFit/>
          </a:bodyPr>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4000">
                <a:solidFill>
                  <a:srgbClr val="000000"/>
                </a:solidFill>
                <a:latin typeface="Brush Script MT" pitchFamily="64" charset="0"/>
                <a:ea typeface="Microsoft YaHei" charset="0"/>
                <a:cs typeface="Microsoft YaHei" charset="0"/>
              </a:rPr>
              <a:t>Aeropuerto</a:t>
            </a:r>
          </a:p>
        </p:txBody>
      </p:sp>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5121"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
        <p:nvSpPr>
          <p:cNvPr id="5122" name="Text Box 2"/>
          <p:cNvSpPr txBox="1">
            <a:spLocks noChangeArrowheads="1"/>
          </p:cNvSpPr>
          <p:nvPr/>
        </p:nvSpPr>
        <p:spPr bwMode="auto">
          <a:xfrm>
            <a:off x="360363" y="5903913"/>
            <a:ext cx="5543550" cy="700087"/>
          </a:xfrm>
          <a:prstGeom prst="rect">
            <a:avLst/>
          </a:prstGeom>
          <a:noFill/>
          <a:ln w="9525" cap="flat">
            <a:noFill/>
            <a:round/>
            <a:headEnd/>
            <a:tailEnd/>
          </a:ln>
          <a:effectLst/>
        </p:spPr>
        <p:txBody>
          <a:bodyPr lIns="90000" tIns="45000" rIns="90000" bIns="45000"/>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4000" b="1">
                <a:solidFill>
                  <a:srgbClr val="FFFF00"/>
                </a:solidFill>
                <a:latin typeface="Brush Script MT" pitchFamily="64" charset="0"/>
                <a:ea typeface="Microsoft YaHei" charset="0"/>
                <a:cs typeface="Microsoft YaHei" charset="0"/>
              </a:rPr>
              <a:t>Interior  del  Aeropuerto</a:t>
            </a:r>
          </a:p>
        </p:txBody>
      </p:sp>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6145"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
        <p:nvSpPr>
          <p:cNvPr id="6146" name="Text Box 2"/>
          <p:cNvSpPr txBox="1">
            <a:spLocks noChangeArrowheads="1"/>
          </p:cNvSpPr>
          <p:nvPr/>
        </p:nvSpPr>
        <p:spPr bwMode="auto">
          <a:xfrm>
            <a:off x="360363" y="5851525"/>
            <a:ext cx="4270375" cy="700088"/>
          </a:xfrm>
          <a:prstGeom prst="rect">
            <a:avLst/>
          </a:prstGeom>
          <a:noFill/>
          <a:ln w="9525" cap="flat">
            <a:noFill/>
            <a:round/>
            <a:headEnd/>
            <a:tailEnd/>
          </a:ln>
          <a:effectLst/>
        </p:spPr>
        <p:txBody>
          <a:bodyPr lIns="90000" tIns="45000" rIns="90000" bIns="45000"/>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4000" b="1">
                <a:solidFill>
                  <a:srgbClr val="FFFF00"/>
                </a:solidFill>
                <a:latin typeface="Brush Script MT" pitchFamily="64" charset="0"/>
                <a:ea typeface="Microsoft YaHei" charset="0"/>
                <a:cs typeface="Microsoft YaHei" charset="0"/>
              </a:rPr>
              <a:t>Interior  del  Aeropuerto</a:t>
            </a:r>
          </a:p>
        </p:txBody>
      </p:sp>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7169"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
        <p:nvSpPr>
          <p:cNvPr id="7170" name="Text Box 2"/>
          <p:cNvSpPr txBox="1">
            <a:spLocks noChangeArrowheads="1"/>
          </p:cNvSpPr>
          <p:nvPr/>
        </p:nvSpPr>
        <p:spPr bwMode="auto">
          <a:xfrm>
            <a:off x="144463" y="447675"/>
            <a:ext cx="2389187" cy="577850"/>
          </a:xfrm>
          <a:prstGeom prst="rect">
            <a:avLst/>
          </a:prstGeom>
          <a:noFill/>
          <a:ln w="9525" cap="flat">
            <a:noFill/>
            <a:round/>
            <a:headEnd/>
            <a:tailEnd/>
          </a:ln>
          <a:effectLst/>
        </p:spPr>
        <p:txBody>
          <a:bodyPr lIns="90000" tIns="45000" rIns="90000" bIns="45000"/>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3200" b="1">
                <a:solidFill>
                  <a:srgbClr val="000000"/>
                </a:solidFill>
                <a:latin typeface="Script MT Bold" pitchFamily="64" charset="0"/>
                <a:ea typeface="Microsoft YaHei" charset="0"/>
                <a:cs typeface="Microsoft YaHei" charset="0"/>
              </a:rPr>
              <a:t>Montes Atlas</a:t>
            </a:r>
          </a:p>
        </p:txBody>
      </p:sp>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8193"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
        <p:nvSpPr>
          <p:cNvPr id="8194" name="Text Box 2"/>
          <p:cNvSpPr txBox="1">
            <a:spLocks noChangeArrowheads="1"/>
          </p:cNvSpPr>
          <p:nvPr/>
        </p:nvSpPr>
        <p:spPr bwMode="auto">
          <a:xfrm>
            <a:off x="215900" y="360363"/>
            <a:ext cx="2389188" cy="577850"/>
          </a:xfrm>
          <a:prstGeom prst="rect">
            <a:avLst/>
          </a:prstGeom>
          <a:noFill/>
          <a:ln w="9525" cap="flat">
            <a:noFill/>
            <a:round/>
            <a:headEnd/>
            <a:tailEnd/>
          </a:ln>
          <a:effectLst/>
        </p:spPr>
        <p:txBody>
          <a:bodyPr lIns="90000" tIns="45000" rIns="90000" bIns="45000"/>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3200" b="1">
                <a:solidFill>
                  <a:srgbClr val="000000"/>
                </a:solidFill>
                <a:latin typeface="Script MT Bold" pitchFamily="64" charset="0"/>
                <a:ea typeface="Microsoft YaHei" charset="0"/>
                <a:cs typeface="Microsoft YaHei" charset="0"/>
              </a:rPr>
              <a:t>Montes Atlas</a:t>
            </a:r>
          </a:p>
        </p:txBody>
      </p:sp>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9217"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
        <p:nvSpPr>
          <p:cNvPr id="9218" name="Text Box 2"/>
          <p:cNvSpPr txBox="1">
            <a:spLocks noChangeArrowheads="1"/>
          </p:cNvSpPr>
          <p:nvPr/>
        </p:nvSpPr>
        <p:spPr bwMode="auto">
          <a:xfrm>
            <a:off x="55563" y="104775"/>
            <a:ext cx="9153525" cy="1550988"/>
          </a:xfrm>
          <a:prstGeom prst="rect">
            <a:avLst/>
          </a:prstGeom>
          <a:noFill/>
          <a:ln w="9525" cap="flat">
            <a:noFill/>
            <a:round/>
            <a:headEnd/>
            <a:tailEnd/>
          </a:ln>
          <a:effectLst/>
        </p:spPr>
        <p:txBody>
          <a:bodyPr lIns="90000" tIns="45000" rIns="90000" bIns="45000"/>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1600" b="1">
                <a:solidFill>
                  <a:srgbClr val="000000"/>
                </a:solidFill>
                <a:latin typeface="Agency FB" pitchFamily="32" charset="0"/>
                <a:ea typeface="Microsoft YaHei" charset="0"/>
                <a:cs typeface="Microsoft YaHei" charset="0"/>
              </a:rPr>
              <a:t>Los orígenes de la ciudad son oscuros, pero se acepta comúnmente que empezó siendo un campamento militar establecido por Abu Bekr, jefe almorávide, en 1070 . Su sucesor, Yusef Ben Tachfin es quien comienza la tarea de convertir el oasis primitivo en una capital digna de su imperio, que se extendía desde el Atlántico hasta Argelia y desde el Sahara hasta el Ebro. La conquista almohade hizo casi desaparecer las primeras construcciones, que fueron reemplazadas por otras, muchas de las cuales podemos admirar aún hoy: la majestuosa Koutoubia, torre gemela de la Giralda de Sevilla. Sin olvidar su fabulosa Plaza « Jemaa El-Fna » declarada «Patrimonio Cultural Universal» por la UNESCO.</a:t>
            </a:r>
          </a:p>
        </p:txBody>
      </p:sp>
      <p:sp>
        <p:nvSpPr>
          <p:cNvPr id="9219" name="Text Box 3"/>
          <p:cNvSpPr txBox="1">
            <a:spLocks noChangeArrowheads="1"/>
          </p:cNvSpPr>
          <p:nvPr/>
        </p:nvSpPr>
        <p:spPr bwMode="auto">
          <a:xfrm>
            <a:off x="6677025" y="2003425"/>
            <a:ext cx="2106613" cy="517525"/>
          </a:xfrm>
          <a:prstGeom prst="rect">
            <a:avLst/>
          </a:prstGeom>
          <a:noFill/>
          <a:ln w="9525" cap="flat">
            <a:noFill/>
            <a:round/>
            <a:headEnd/>
            <a:tailEnd/>
          </a:ln>
          <a:effectLst/>
        </p:spPr>
        <p:txBody>
          <a:bodyPr lIns="90000" tIns="45000" rIns="90000" bIns="45000"/>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2800">
                <a:solidFill>
                  <a:srgbClr val="000000"/>
                </a:solidFill>
                <a:latin typeface="Script MT Bold" pitchFamily="64" charset="0"/>
                <a:ea typeface="Microsoft YaHei" charset="0"/>
                <a:cs typeface="Microsoft YaHei" charset="0"/>
              </a:rPr>
              <a:t>Montes Atlas</a:t>
            </a:r>
          </a:p>
        </p:txBody>
      </p:sp>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41"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1265"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2289"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3313"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4337"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5361"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6385"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7409"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8433"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9457"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0481"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1505"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2529"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3553"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4577" name="Picture 1"/>
          <p:cNvPicPr>
            <a:picLocks noChangeAspect="1" noChangeArrowheads="1"/>
          </p:cNvPicPr>
          <p:nvPr/>
        </p:nvPicPr>
        <p:blipFill>
          <a:blip r:embed="rId3"/>
          <a:srcRect/>
          <a:stretch>
            <a:fillRect/>
          </a:stretch>
        </p:blipFill>
        <p:spPr bwMode="auto">
          <a:xfrm>
            <a:off x="0" y="0"/>
            <a:ext cx="9144000" cy="6962775"/>
          </a:xfrm>
          <a:prstGeom prst="rect">
            <a:avLst/>
          </a:prstGeom>
          <a:noFill/>
          <a:ln w="9525" cap="flat">
            <a:noFill/>
            <a:round/>
            <a:headEnd/>
            <a:tailEnd/>
          </a:ln>
          <a:effectLst/>
        </p:spPr>
      </p:pic>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5601"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6625"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
        <p:nvSpPr>
          <p:cNvPr id="26626" name="Text Box 2"/>
          <p:cNvSpPr txBox="1">
            <a:spLocks noChangeArrowheads="1"/>
          </p:cNvSpPr>
          <p:nvPr/>
        </p:nvSpPr>
        <p:spPr bwMode="auto">
          <a:xfrm>
            <a:off x="230188" y="334963"/>
            <a:ext cx="1857375" cy="457200"/>
          </a:xfrm>
          <a:prstGeom prst="rect">
            <a:avLst/>
          </a:prstGeom>
          <a:noFill/>
          <a:ln w="9525" cap="flat">
            <a:noFill/>
            <a:round/>
            <a:headEnd/>
            <a:tailEnd/>
          </a:ln>
          <a:effectLst/>
        </p:spPr>
        <p:txBody>
          <a:bodyPr lIns="90000" tIns="45000" rIns="90000" bIns="45000"/>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2400" b="1">
                <a:solidFill>
                  <a:srgbClr val="000000"/>
                </a:solidFill>
                <a:latin typeface="Script MT Bold" pitchFamily="64" charset="0"/>
                <a:ea typeface="Microsoft YaHei" charset="0"/>
                <a:cs typeface="Microsoft YaHei" charset="0"/>
              </a:rPr>
              <a:t>Teatro Royal</a:t>
            </a:r>
          </a:p>
        </p:txBody>
      </p:sp>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7649"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8673"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9697"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
        <p:nvSpPr>
          <p:cNvPr id="29698" name="Text Box 2"/>
          <p:cNvSpPr txBox="1">
            <a:spLocks noChangeArrowheads="1"/>
          </p:cNvSpPr>
          <p:nvPr/>
        </p:nvSpPr>
        <p:spPr bwMode="auto">
          <a:xfrm>
            <a:off x="325438" y="309563"/>
            <a:ext cx="2354262" cy="517525"/>
          </a:xfrm>
          <a:prstGeom prst="rect">
            <a:avLst/>
          </a:prstGeom>
          <a:noFill/>
          <a:ln w="9525" cap="flat">
            <a:noFill/>
            <a:round/>
            <a:headEnd/>
            <a:tailEnd/>
          </a:ln>
          <a:effectLst/>
        </p:spPr>
        <p:txBody>
          <a:bodyPr lIns="90000" tIns="45000" rIns="90000" bIns="45000"/>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2800" b="1">
                <a:solidFill>
                  <a:srgbClr val="FFFF00"/>
                </a:solidFill>
                <a:latin typeface="Script MT Bold" pitchFamily="64" charset="0"/>
                <a:ea typeface="Microsoft YaHei" charset="0"/>
                <a:cs typeface="Microsoft YaHei" charset="0"/>
              </a:rPr>
              <a:t>Estación de tren</a:t>
            </a:r>
          </a:p>
        </p:txBody>
      </p:sp>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1" name="Text Box 1"/>
          <p:cNvSpPr txBox="1">
            <a:spLocks noChangeArrowheads="1"/>
          </p:cNvSpPr>
          <p:nvPr/>
        </p:nvSpPr>
        <p:spPr bwMode="auto">
          <a:xfrm>
            <a:off x="3203575" y="620713"/>
            <a:ext cx="2663825" cy="520700"/>
          </a:xfrm>
          <a:prstGeom prst="rect">
            <a:avLst/>
          </a:prstGeom>
          <a:noFill/>
          <a:ln w="9525" cap="flat">
            <a:noFill/>
            <a:round/>
            <a:headEnd/>
            <a:tailEnd/>
          </a:ln>
          <a:effectLst/>
        </p:spPr>
        <p:txBody>
          <a:bodyPr wrap="none" anchor="ctr"/>
          <a:lstStyle/>
          <a:p>
            <a:endParaRPr lang="es-ES"/>
          </a:p>
        </p:txBody>
      </p:sp>
      <p:sp>
        <p:nvSpPr>
          <p:cNvPr id="30722" name="Text Box 2"/>
          <p:cNvSpPr txBox="1">
            <a:spLocks noChangeArrowheads="1"/>
          </p:cNvSpPr>
          <p:nvPr/>
        </p:nvSpPr>
        <p:spPr bwMode="auto">
          <a:xfrm>
            <a:off x="2555875" y="0"/>
            <a:ext cx="4456113" cy="520700"/>
          </a:xfrm>
          <a:prstGeom prst="rect">
            <a:avLst/>
          </a:prstGeom>
          <a:noFill/>
          <a:ln w="9525" cap="flat">
            <a:noFill/>
            <a:round/>
            <a:headEnd/>
            <a:tailEnd/>
          </a:ln>
          <a:effectLst/>
        </p:spPr>
        <p:txBody>
          <a:bodyPr wrap="none" anchor="ctr"/>
          <a:lstStyle/>
          <a:p>
            <a:endParaRPr lang="es-ES"/>
          </a:p>
        </p:txBody>
      </p:sp>
      <p:sp>
        <p:nvSpPr>
          <p:cNvPr id="30723" name="Text Box 3"/>
          <p:cNvSpPr txBox="1">
            <a:spLocks noChangeArrowheads="1"/>
          </p:cNvSpPr>
          <p:nvPr/>
        </p:nvSpPr>
        <p:spPr bwMode="auto">
          <a:xfrm>
            <a:off x="0" y="6396038"/>
            <a:ext cx="6769100" cy="460375"/>
          </a:xfrm>
          <a:prstGeom prst="rect">
            <a:avLst/>
          </a:prstGeom>
          <a:noFill/>
          <a:ln w="9525" cap="flat">
            <a:noFill/>
            <a:round/>
            <a:headEnd/>
            <a:tailEnd/>
          </a:ln>
          <a:effectLst/>
        </p:spPr>
        <p:txBody>
          <a:bodyPr lIns="90000" tIns="46800" rIns="90000" bIns="46800">
            <a:spAutoFit/>
          </a:bodyPr>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2400">
                <a:solidFill>
                  <a:srgbClr val="E9CD87"/>
                </a:solidFill>
                <a:latin typeface="Script MT Bold" pitchFamily="64" charset="0"/>
                <a:ea typeface="Microsoft YaHei" charset="0"/>
                <a:cs typeface="Microsoft YaHei" charset="0"/>
              </a:rPr>
              <a:t>Puerta de la Estación de tren</a:t>
            </a:r>
          </a:p>
        </p:txBody>
      </p:sp>
      <p:pic>
        <p:nvPicPr>
          <p:cNvPr id="30724" name="Picture 4"/>
          <p:cNvPicPr>
            <a:picLocks noChangeAspect="1" noChangeArrowheads="1"/>
          </p:cNvPicPr>
          <p:nvPr/>
        </p:nvPicPr>
        <p:blipFill>
          <a:blip r:embed="rId3"/>
          <a:srcRect/>
          <a:stretch>
            <a:fillRect/>
          </a:stretch>
        </p:blipFill>
        <p:spPr bwMode="auto">
          <a:xfrm>
            <a:off x="0" y="0"/>
            <a:ext cx="9144000" cy="6856413"/>
          </a:xfrm>
          <a:prstGeom prst="rect">
            <a:avLst/>
          </a:prstGeom>
          <a:noFill/>
          <a:ln w="9525" cap="flat">
            <a:noFill/>
            <a:round/>
            <a:headEnd/>
            <a:tailEnd/>
          </a:ln>
          <a:effectLst/>
        </p:spPr>
      </p:pic>
      <p:sp>
        <p:nvSpPr>
          <p:cNvPr id="30725" name="Text Box 5"/>
          <p:cNvSpPr txBox="1">
            <a:spLocks noChangeArrowheads="1"/>
          </p:cNvSpPr>
          <p:nvPr/>
        </p:nvSpPr>
        <p:spPr bwMode="auto">
          <a:xfrm>
            <a:off x="2555875" y="79375"/>
            <a:ext cx="4346575" cy="517525"/>
          </a:xfrm>
          <a:prstGeom prst="rect">
            <a:avLst/>
          </a:prstGeom>
          <a:noFill/>
          <a:ln w="9525" cap="flat">
            <a:noFill/>
            <a:round/>
            <a:headEnd/>
            <a:tailEnd/>
          </a:ln>
          <a:effectLst/>
        </p:spPr>
        <p:txBody>
          <a:bodyPr lIns="90000" tIns="45000" rIns="90000" bIns="45000"/>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2800" b="1">
                <a:solidFill>
                  <a:srgbClr val="000000"/>
                </a:solidFill>
                <a:latin typeface="Script MT Bold" pitchFamily="64" charset="0"/>
                <a:ea typeface="Microsoft YaHei" charset="0"/>
                <a:cs typeface="Microsoft YaHei" charset="0"/>
              </a:rPr>
              <a:t>Interior de la Estación de tren</a:t>
            </a:r>
          </a:p>
        </p:txBody>
      </p:sp>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745" name="Rectangle 1"/>
          <p:cNvSpPr>
            <a:spLocks noChangeArrowheads="1"/>
          </p:cNvSpPr>
          <p:nvPr/>
        </p:nvSpPr>
        <p:spPr bwMode="auto">
          <a:xfrm>
            <a:off x="2465388" y="549275"/>
            <a:ext cx="6678612" cy="642938"/>
          </a:xfrm>
          <a:prstGeom prst="rect">
            <a:avLst/>
          </a:prstGeom>
          <a:noFill/>
          <a:ln w="9525" cap="flat">
            <a:noFill/>
            <a:round/>
            <a:headEnd/>
            <a:tailEnd/>
          </a:ln>
          <a:effectLst/>
        </p:spPr>
        <p:txBody>
          <a:bodyPr wrap="none" anchor="ctr"/>
          <a:lstStyle/>
          <a:p>
            <a:endParaRPr lang="es-ES"/>
          </a:p>
        </p:txBody>
      </p:sp>
      <p:pic>
        <p:nvPicPr>
          <p:cNvPr id="31746" name="Picture 2"/>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
        <p:nvSpPr>
          <p:cNvPr id="31747" name="Text Box 3"/>
          <p:cNvSpPr txBox="1">
            <a:spLocks noChangeArrowheads="1"/>
          </p:cNvSpPr>
          <p:nvPr/>
        </p:nvSpPr>
        <p:spPr bwMode="auto">
          <a:xfrm>
            <a:off x="190500" y="6261100"/>
            <a:ext cx="3633788" cy="457200"/>
          </a:xfrm>
          <a:prstGeom prst="rect">
            <a:avLst/>
          </a:prstGeom>
          <a:noFill/>
          <a:ln w="9525" cap="flat">
            <a:noFill/>
            <a:round/>
            <a:headEnd/>
            <a:tailEnd/>
          </a:ln>
          <a:effectLst/>
        </p:spPr>
        <p:txBody>
          <a:bodyPr lIns="90000" tIns="45000" rIns="90000" bIns="45000"/>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2400" b="1">
                <a:solidFill>
                  <a:srgbClr val="FFFF00"/>
                </a:solidFill>
                <a:latin typeface="Script MT Bold" pitchFamily="64" charset="0"/>
                <a:ea typeface="Microsoft YaHei" charset="0"/>
                <a:cs typeface="Microsoft YaHei" charset="0"/>
              </a:rPr>
              <a:t>Puerta de la Estación de tren</a:t>
            </a:r>
          </a:p>
        </p:txBody>
      </p:sp>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2769" name="Picture 1"/>
          <p:cNvPicPr>
            <a:picLocks noChangeAspect="1" noChangeArrowheads="1"/>
          </p:cNvPicPr>
          <p:nvPr/>
        </p:nvPicPr>
        <p:blipFill>
          <a:blip r:embed="rId3"/>
          <a:srcRect/>
          <a:stretch>
            <a:fillRect/>
          </a:stretch>
        </p:blipFill>
        <p:spPr bwMode="auto">
          <a:xfrm>
            <a:off x="0" y="-47625"/>
            <a:ext cx="9144000" cy="6905625"/>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3793"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
        <p:nvSpPr>
          <p:cNvPr id="33794" name="Text Box 2"/>
          <p:cNvSpPr txBox="1">
            <a:spLocks noChangeArrowheads="1"/>
          </p:cNvSpPr>
          <p:nvPr/>
        </p:nvSpPr>
        <p:spPr bwMode="auto">
          <a:xfrm>
            <a:off x="177800" y="368300"/>
            <a:ext cx="6035675" cy="639763"/>
          </a:xfrm>
          <a:prstGeom prst="rect">
            <a:avLst/>
          </a:prstGeom>
          <a:noFill/>
          <a:ln w="9525" cap="flat">
            <a:noFill/>
            <a:round/>
            <a:headEnd/>
            <a:tailEnd/>
          </a:ln>
          <a:effectLst/>
        </p:spPr>
        <p:txBody>
          <a:bodyPr lIns="90000" tIns="45000" rIns="90000" bIns="45000"/>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b="1">
                <a:solidFill>
                  <a:srgbClr val="000000"/>
                </a:solidFill>
                <a:latin typeface="Agency FB" pitchFamily="32" charset="0"/>
                <a:ea typeface="Microsoft YaHei" charset="0"/>
                <a:cs typeface="Microsoft YaHei" charset="0"/>
              </a:rPr>
              <a:t>Las Murallas son uno de los monumentos más característicos de la ciudad. </a:t>
            </a:r>
            <a:br>
              <a:rPr lang="es-ES" b="1">
                <a:solidFill>
                  <a:srgbClr val="000000"/>
                </a:solidFill>
                <a:latin typeface="Agency FB" pitchFamily="32" charset="0"/>
                <a:ea typeface="Microsoft YaHei" charset="0"/>
                <a:cs typeface="Microsoft YaHei" charset="0"/>
              </a:rPr>
            </a:br>
            <a:endParaRPr lang="es-ES" b="1">
              <a:solidFill>
                <a:srgbClr val="000000"/>
              </a:solidFill>
              <a:latin typeface="Agency FB" pitchFamily="32" charset="0"/>
              <a:ea typeface="Microsoft YaHei" charset="0"/>
              <a:cs typeface="Microsoft YaHei" charset="0"/>
            </a:endParaRPr>
          </a:p>
        </p:txBody>
      </p:sp>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4817"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
        <p:nvSpPr>
          <p:cNvPr id="34818" name="Text Box 2"/>
          <p:cNvSpPr txBox="1">
            <a:spLocks noChangeArrowheads="1"/>
          </p:cNvSpPr>
          <p:nvPr/>
        </p:nvSpPr>
        <p:spPr bwMode="auto">
          <a:xfrm>
            <a:off x="1965325" y="296863"/>
            <a:ext cx="6953250" cy="1462087"/>
          </a:xfrm>
          <a:prstGeom prst="rect">
            <a:avLst/>
          </a:prstGeom>
          <a:noFill/>
          <a:ln w="9525" cap="flat">
            <a:noFill/>
            <a:round/>
            <a:headEnd/>
            <a:tailEnd/>
          </a:ln>
          <a:effectLst/>
        </p:spPr>
        <p:txBody>
          <a:bodyPr lIns="90000" tIns="45000" rIns="90000" bIns="45000"/>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b="1">
                <a:solidFill>
                  <a:srgbClr val="000000"/>
                </a:solidFill>
                <a:latin typeface="Agency FB" pitchFamily="32" charset="0"/>
                <a:ea typeface="Microsoft YaHei" charset="0"/>
                <a:cs typeface="Microsoft YaHei" charset="0"/>
              </a:rPr>
              <a:t>La medina de Marrakech fue en sus orígenes campamento militar y mercado. En el siglo XII fue necesaria la construcción de una fortificación amurallada para defenderse de ataques externos. Las Murallas fueron empezadas en 1126 por Alí ben Yusuf, de la dinastía de los almorávides, hijo del fundador de la ciudad. En total hay catorce puertas principales que dan acceso a la medina. </a:t>
            </a:r>
          </a:p>
        </p:txBody>
      </p:sp>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5841"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
        <p:nvSpPr>
          <p:cNvPr id="35842" name="Text Box 2"/>
          <p:cNvSpPr txBox="1">
            <a:spLocks noChangeArrowheads="1"/>
          </p:cNvSpPr>
          <p:nvPr/>
        </p:nvSpPr>
        <p:spPr bwMode="auto">
          <a:xfrm>
            <a:off x="2379663" y="3836988"/>
            <a:ext cx="2335212" cy="395287"/>
          </a:xfrm>
          <a:prstGeom prst="rect">
            <a:avLst/>
          </a:prstGeom>
          <a:noFill/>
          <a:ln w="9525" cap="flat">
            <a:noFill/>
            <a:round/>
            <a:headEnd/>
            <a:tailEnd/>
          </a:ln>
          <a:effectLst/>
        </p:spPr>
        <p:txBody>
          <a:bodyPr lIns="90000" tIns="45000" rIns="90000" bIns="45000"/>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2000" b="1">
                <a:solidFill>
                  <a:srgbClr val="FFFF00"/>
                </a:solidFill>
                <a:latin typeface="Script MT Bold" pitchFamily="64" charset="0"/>
                <a:ea typeface="Microsoft YaHei" charset="0"/>
                <a:cs typeface="Microsoft YaHei" charset="0"/>
              </a:rPr>
              <a:t>Plaza Jemaa el Fna </a:t>
            </a:r>
          </a:p>
        </p:txBody>
      </p:sp>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6865" name="Picture 1"/>
          <p:cNvPicPr>
            <a:picLocks noChangeAspect="1" noChangeArrowheads="1"/>
          </p:cNvPicPr>
          <p:nvPr/>
        </p:nvPicPr>
        <p:blipFill>
          <a:blip r:embed="rId3"/>
          <a:srcRect/>
          <a:stretch>
            <a:fillRect/>
          </a:stretch>
        </p:blipFill>
        <p:spPr bwMode="auto">
          <a:xfrm>
            <a:off x="0" y="0"/>
            <a:ext cx="9288463" cy="6858000"/>
          </a:xfrm>
          <a:prstGeom prst="rect">
            <a:avLst/>
          </a:prstGeom>
          <a:noFill/>
          <a:ln w="9525" cap="flat">
            <a:noFill/>
            <a:round/>
            <a:headEnd/>
            <a:tailEnd/>
          </a:ln>
          <a:effectLst/>
        </p:spPr>
      </p:pic>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7889" name="Picture 1"/>
          <p:cNvPicPr>
            <a:picLocks noChangeAspect="1" noChangeArrowheads="1"/>
          </p:cNvPicPr>
          <p:nvPr/>
        </p:nvPicPr>
        <p:blipFill>
          <a:blip r:embed="rId3"/>
          <a:srcRect/>
          <a:stretch>
            <a:fillRect/>
          </a:stretch>
        </p:blipFill>
        <p:spPr bwMode="auto">
          <a:xfrm>
            <a:off x="-49213" y="0"/>
            <a:ext cx="9193213"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8913"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9937"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40961"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41985"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43009"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44033"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45057"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46081"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47105"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48129"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49153"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50177"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51201"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52225" name="Picture 1"/>
          <p:cNvPicPr>
            <a:picLocks noChangeAspect="1" noChangeArrowheads="1"/>
          </p:cNvPicPr>
          <p:nvPr/>
        </p:nvPicPr>
        <p:blipFill>
          <a:blip r:embed="rId3"/>
          <a:srcRect/>
          <a:stretch>
            <a:fillRect/>
          </a:stretch>
        </p:blipFill>
        <p:spPr bwMode="auto">
          <a:xfrm>
            <a:off x="-22225" y="20638"/>
            <a:ext cx="9144000" cy="6837362"/>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53249" name="Picture 1"/>
          <p:cNvPicPr>
            <a:picLocks noChangeAspect="1" noChangeArrowheads="1"/>
          </p:cNvPicPr>
          <p:nvPr/>
        </p:nvPicPr>
        <p:blipFill>
          <a:blip r:embed="rId3"/>
          <a:srcRect/>
          <a:stretch>
            <a:fillRect/>
          </a:stretch>
        </p:blipFill>
        <p:spPr bwMode="auto">
          <a:xfrm>
            <a:off x="0" y="0"/>
            <a:ext cx="9278938"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54273"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55297" name="Picture 1"/>
          <p:cNvPicPr>
            <a:picLocks noChangeAspect="1" noChangeArrowheads="1"/>
          </p:cNvPicPr>
          <p:nvPr/>
        </p:nvPicPr>
        <p:blipFill>
          <a:blip r:embed="rId3"/>
          <a:srcRect/>
          <a:stretch>
            <a:fillRect/>
          </a:stretch>
        </p:blipFill>
        <p:spPr bwMode="auto">
          <a:xfrm>
            <a:off x="0" y="0"/>
            <a:ext cx="9205913"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56321"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57345"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58369" name="Picture 1"/>
          <p:cNvPicPr>
            <a:picLocks noChangeAspect="1" noChangeArrowheads="1"/>
          </p:cNvPicPr>
          <p:nvPr/>
        </p:nvPicPr>
        <p:blipFill>
          <a:blip r:embed="rId3"/>
          <a:srcRect/>
          <a:stretch>
            <a:fillRect/>
          </a:stretch>
        </p:blipFill>
        <p:spPr bwMode="auto">
          <a:xfrm>
            <a:off x="-144463" y="-215900"/>
            <a:ext cx="9431338" cy="7199313"/>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59393" name="Picture 1"/>
          <p:cNvPicPr>
            <a:picLocks noChangeAspect="1" noChangeArrowheads="1"/>
          </p:cNvPicPr>
          <p:nvPr/>
        </p:nvPicPr>
        <p:blipFill>
          <a:blip r:embed="rId3"/>
          <a:srcRect/>
          <a:stretch>
            <a:fillRect/>
          </a:stretch>
        </p:blipFill>
        <p:spPr bwMode="auto">
          <a:xfrm>
            <a:off x="0" y="-144463"/>
            <a:ext cx="9144000" cy="7002463"/>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60417"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61441"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
        <p:nvSpPr>
          <p:cNvPr id="61442" name="Rectangle 2"/>
          <p:cNvSpPr>
            <a:spLocks noChangeArrowheads="1"/>
          </p:cNvSpPr>
          <p:nvPr/>
        </p:nvSpPr>
        <p:spPr bwMode="auto">
          <a:xfrm>
            <a:off x="-144463" y="117475"/>
            <a:ext cx="9144001" cy="2143125"/>
          </a:xfrm>
          <a:prstGeom prst="rect">
            <a:avLst/>
          </a:prstGeom>
          <a:solidFill>
            <a:srgbClr val="FFFFFF">
              <a:alpha val="35999"/>
            </a:srgbClr>
          </a:solidFill>
          <a:ln w="9525" cap="flat">
            <a:noFill/>
            <a:round/>
            <a:headEnd/>
            <a:tailEnd/>
          </a:ln>
          <a:effectLst/>
        </p:spPr>
        <p:txBody>
          <a:bodyPr lIns="90000" tIns="46800" rIns="90000" bIns="46800">
            <a:spAutoFit/>
          </a:bodyPr>
          <a:lstStyle/>
          <a:p>
            <a:pPr marL="342900" indent="-333375">
              <a:spcBef>
                <a:spcPts val="4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s-ES" sz="1600" b="1">
                <a:solidFill>
                  <a:srgbClr val="000000"/>
                </a:solidFill>
                <a:latin typeface="Agency FB" pitchFamily="32" charset="0"/>
                <a:ea typeface="Microsoft YaHei" charset="0"/>
                <a:cs typeface="Microsoft YaHei" charset="0"/>
              </a:rPr>
              <a:t>          LA PLAZA DE JEMAA EL FNA, </a:t>
            </a:r>
          </a:p>
          <a:p>
            <a:pPr marL="342900" indent="-333375">
              <a:spcBef>
                <a:spcPts val="4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s-ES" sz="1600" b="1">
                <a:solidFill>
                  <a:srgbClr val="000000"/>
                </a:solidFill>
                <a:latin typeface="Agency FB" pitchFamily="32" charset="0"/>
                <a:ea typeface="Microsoft YaHei" charset="0"/>
                <a:cs typeface="Microsoft YaHei" charset="0"/>
              </a:rPr>
              <a:t>         Declarada «Patrimonio Oral de la Humanidad» por la Unesco</a:t>
            </a:r>
          </a:p>
          <a:p>
            <a:pPr marL="342900" indent="-333375">
              <a:spcBef>
                <a:spcPts val="4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s-ES" sz="1600" b="1">
                <a:solidFill>
                  <a:srgbClr val="000000"/>
                </a:solidFill>
                <a:latin typeface="Agency FB" pitchFamily="32" charset="0"/>
                <a:ea typeface="Microsoft YaHei" charset="0"/>
                <a:cs typeface="Microsoft YaHei" charset="0"/>
              </a:rPr>
              <a:t>         Cantada en todos los idiomas constituye un exponente vivo de lo que fueron las plazas en el Medioevo, lugar de encuentro para todo el mundo. Por la mañana, vendedores de zumo de naranjas natural, de frutas, cestos de mimbre, recuerdos, dulces, bisutería, dentistas, curanderos, escritores por encargo. A veces también desde la mañana y hasta la noche: los Gnaoua, tocadores de crótalos, acróbatas, encantadores de serpientes o de escorpiones, bailarines, contadores de cuentos. Este universo se vuelve particularmente fascinante con la caída de la tarde, cuando la plaza se ilumina con mil y una luces y se deambula de espectáculo en espectáculo</a:t>
            </a:r>
          </a:p>
        </p:txBody>
      </p:sp>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62465"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63489"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64513" name="Picture 1"/>
          <p:cNvPicPr>
            <a:picLocks noChangeAspect="1" noChangeArrowheads="1"/>
          </p:cNvPicPr>
          <p:nvPr/>
        </p:nvPicPr>
        <p:blipFill>
          <a:blip r:embed="rId3"/>
          <a:srcRect/>
          <a:stretch>
            <a:fillRect/>
          </a:stretch>
        </p:blipFill>
        <p:spPr bwMode="auto">
          <a:xfrm>
            <a:off x="-109538" y="-127000"/>
            <a:ext cx="9253538" cy="7005638"/>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65537"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66561" name="Picture 1"/>
          <p:cNvPicPr>
            <a:picLocks noChangeAspect="1" noChangeArrowheads="1"/>
          </p:cNvPicPr>
          <p:nvPr/>
        </p:nvPicPr>
        <p:blipFill>
          <a:blip r:embed="rId3"/>
          <a:srcRect/>
          <a:stretch>
            <a:fillRect/>
          </a:stretch>
        </p:blipFill>
        <p:spPr bwMode="auto">
          <a:xfrm>
            <a:off x="-15875" y="-215900"/>
            <a:ext cx="9304338" cy="7199313"/>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67585"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68609"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69633"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70657"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71681"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72705" name="Picture 1"/>
          <p:cNvPicPr>
            <a:picLocks noChangeAspect="1" noChangeArrowheads="1"/>
          </p:cNvPicPr>
          <p:nvPr/>
        </p:nvPicPr>
        <p:blipFill>
          <a:blip r:embed="rId3"/>
          <a:srcRect/>
          <a:stretch>
            <a:fillRect/>
          </a:stretch>
        </p:blipFill>
        <p:spPr bwMode="auto">
          <a:xfrm>
            <a:off x="-109538" y="0"/>
            <a:ext cx="9253538"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73729" name="Picture 1"/>
          <p:cNvPicPr>
            <a:picLocks noChangeAspect="1" noChangeArrowheads="1"/>
          </p:cNvPicPr>
          <p:nvPr/>
        </p:nvPicPr>
        <p:blipFill>
          <a:blip r:embed="rId3"/>
          <a:srcRect/>
          <a:stretch>
            <a:fillRect/>
          </a:stretch>
        </p:blipFill>
        <p:spPr bwMode="auto">
          <a:xfrm>
            <a:off x="0" y="0"/>
            <a:ext cx="9144000" cy="705485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74753"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75777"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76801"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77825"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78849"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79873"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80897"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
        <p:nvSpPr>
          <p:cNvPr id="80898" name="Text Box 2"/>
          <p:cNvSpPr txBox="1">
            <a:spLocks noChangeArrowheads="1"/>
          </p:cNvSpPr>
          <p:nvPr/>
        </p:nvSpPr>
        <p:spPr bwMode="auto">
          <a:xfrm>
            <a:off x="3455988" y="431800"/>
            <a:ext cx="5472112" cy="2284413"/>
          </a:xfrm>
          <a:prstGeom prst="rect">
            <a:avLst/>
          </a:prstGeom>
          <a:noFill/>
          <a:ln w="9525" cap="flat">
            <a:noFill/>
            <a:round/>
            <a:headEnd/>
            <a:tailEnd/>
          </a:ln>
          <a:effectLst/>
        </p:spPr>
        <p:txBody>
          <a:bodyPr lIns="90000" tIns="45000" rIns="90000" bIns="45000"/>
          <a:lstStyle/>
          <a:p>
            <a:pPr marL="342900" indent="-333375">
              <a:spcBef>
                <a:spcPts val="4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s-ES" b="1">
                <a:solidFill>
                  <a:srgbClr val="FFFF00"/>
                </a:solidFill>
                <a:latin typeface="Agency FB" pitchFamily="32" charset="0"/>
                <a:ea typeface="Microsoft YaHei" charset="0"/>
                <a:cs typeface="Microsoft YaHei" charset="0"/>
              </a:rPr>
              <a:t>La Mezquita de La Koutoubia” (o de los libreros)</a:t>
            </a:r>
          </a:p>
          <a:p>
            <a:pPr marL="342900" indent="-333375">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s-ES" b="1">
                <a:solidFill>
                  <a:srgbClr val="FFFF00"/>
                </a:solidFill>
                <a:latin typeface="Agency FB" pitchFamily="32" charset="0"/>
                <a:ea typeface="Microsoft YaHei" charset="0"/>
                <a:cs typeface="Microsoft YaHei" charset="0"/>
              </a:rPr>
              <a:t>Se inició en 1141 por el califa almohade Abd al Mu-min  y debe su nombre al zoco de los libreros que instalaban sus puestos junto a sus puertas. Aunque por este nombre es más conocido su minarete, particularmente impactante para los españoles por su semejanza a la Giralda, para la que sirvió de modelo y, de la misma manera que esta torre es el emblema de Sevilla, la Koutoubia representa a Marrakech en el mundo entero. </a:t>
            </a:r>
          </a:p>
        </p:txBody>
      </p:sp>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81921"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
        <p:nvSpPr>
          <p:cNvPr id="81922" name="Text Box 2"/>
          <p:cNvSpPr txBox="1">
            <a:spLocks noChangeArrowheads="1"/>
          </p:cNvSpPr>
          <p:nvPr/>
        </p:nvSpPr>
        <p:spPr bwMode="auto">
          <a:xfrm>
            <a:off x="117475" y="204788"/>
            <a:ext cx="8882063" cy="1308100"/>
          </a:xfrm>
          <a:prstGeom prst="rect">
            <a:avLst/>
          </a:prstGeom>
          <a:noFill/>
          <a:ln w="9525" cap="flat">
            <a:noFill/>
            <a:round/>
            <a:headEnd/>
            <a:tailEnd/>
          </a:ln>
          <a:effectLst/>
        </p:spPr>
        <p:txBody>
          <a:bodyPr lIns="90000" tIns="45000" rIns="90000" bIns="45000"/>
          <a:lstStyle/>
          <a:p>
            <a:pPr algn="jus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1600" b="1">
                <a:solidFill>
                  <a:srgbClr val="FFFF00"/>
                </a:solidFill>
                <a:latin typeface="Agency FB" pitchFamily="32" charset="0"/>
                <a:cs typeface="Times New Roman" pitchFamily="16" charset="0"/>
              </a:rPr>
              <a:t>La Medersa Ben Youssef  es uno de los monumentos más prestigiosos de Marrakech y una verdadera joya de la arquitectura árabo-andalusí.</a:t>
            </a:r>
            <a:r>
              <a:rPr lang="es-ES" sz="1600" b="1">
                <a:solidFill>
                  <a:srgbClr val="FFFF00"/>
                </a:solidFill>
                <a:latin typeface="Agency FB" pitchFamily="32" charset="0"/>
                <a:ea typeface="Microsoft YaHei" charset="0"/>
                <a:cs typeface="Microsoft YaHei" charset="0"/>
              </a:rPr>
              <a:t> </a:t>
            </a:r>
            <a:r>
              <a:rPr lang="es-ES" sz="1600" b="1">
                <a:solidFill>
                  <a:srgbClr val="FFFF00"/>
                </a:solidFill>
                <a:latin typeface="Agency FB" pitchFamily="32" charset="0"/>
                <a:cs typeface="Times New Roman" pitchFamily="16" charset="0"/>
              </a:rPr>
              <a:t>La Medersa además de ser la más importante, es también la medersa más grande de Marruecos. Encargada por el sultán Abdallah al-Ghalib, su construcción finalizó en 1565. Tiene 130 celdas que permitieron alojar hasta 900 estudiantes.</a:t>
            </a:r>
            <a:r>
              <a:rPr lang="es-ES" sz="1600" b="1">
                <a:solidFill>
                  <a:srgbClr val="FFFF00"/>
                </a:solidFill>
                <a:latin typeface="Agency FB" pitchFamily="32" charset="0"/>
                <a:ea typeface="Microsoft YaHei" charset="0"/>
                <a:cs typeface="Microsoft YaHei" charset="0"/>
              </a:rPr>
              <a:t> </a:t>
            </a:r>
            <a:r>
              <a:rPr lang="es-ES" sz="1600" b="1">
                <a:solidFill>
                  <a:srgbClr val="FFFF00"/>
                </a:solidFill>
                <a:latin typeface="Agency FB" pitchFamily="32" charset="0"/>
                <a:cs typeface="Times New Roman" pitchFamily="16" charset="0"/>
              </a:rPr>
              <a:t>La Medersa era una escuela de alto prestigio al estilo universitario, donde se enseñaba teología, derecho coránico, lengua y literatura árabes, astronomía y matemáticas.</a:t>
            </a:r>
          </a:p>
        </p:txBody>
      </p:sp>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82945"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83969"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
        <p:nvSpPr>
          <p:cNvPr id="83970" name="Text Box 2"/>
          <p:cNvSpPr txBox="1">
            <a:spLocks noChangeArrowheads="1"/>
          </p:cNvSpPr>
          <p:nvPr/>
        </p:nvSpPr>
        <p:spPr bwMode="auto">
          <a:xfrm>
            <a:off x="215900" y="1079500"/>
            <a:ext cx="8783638" cy="1308100"/>
          </a:xfrm>
          <a:prstGeom prst="rect">
            <a:avLst/>
          </a:prstGeom>
          <a:noFill/>
          <a:ln w="9525" cap="flat">
            <a:noFill/>
            <a:round/>
            <a:headEnd/>
            <a:tailEnd/>
          </a:ln>
          <a:effectLst/>
        </p:spPr>
        <p:txBody>
          <a:bodyPr lIns="90000" tIns="45000" rIns="90000" bIns="45000"/>
          <a:lstStyle/>
          <a:p>
            <a:pPr algn="jus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1600" b="1">
                <a:solidFill>
                  <a:srgbClr val="FFFF00"/>
                </a:solidFill>
                <a:latin typeface="Agency FB" pitchFamily="32" charset="0"/>
                <a:cs typeface="Times New Roman" pitchFamily="16" charset="0"/>
              </a:rPr>
              <a:t>La Medersa Ben Youssef  es uno de los monumentos más prestigiosos de Marrakech y una verdadera joya de la arquitectura árabo-andalusí.</a:t>
            </a:r>
            <a:r>
              <a:rPr lang="es-ES" sz="1600" b="1">
                <a:solidFill>
                  <a:srgbClr val="FFFF00"/>
                </a:solidFill>
                <a:latin typeface="Agency FB" pitchFamily="32" charset="0"/>
                <a:ea typeface="Microsoft YaHei" charset="0"/>
                <a:cs typeface="Microsoft YaHei" charset="0"/>
              </a:rPr>
              <a:t> </a:t>
            </a:r>
            <a:r>
              <a:rPr lang="es-ES" sz="1600" b="1">
                <a:solidFill>
                  <a:srgbClr val="FFFF00"/>
                </a:solidFill>
                <a:latin typeface="Agency FB" pitchFamily="32" charset="0"/>
                <a:cs typeface="Times New Roman" pitchFamily="16" charset="0"/>
              </a:rPr>
              <a:t>La Medersa además de ser la más importante, es también la medersa más grande de Marruecos. Encargada por el sultán Abdallah al-Ghalib, su construcción finalizó en 1565. Tiene 130 celdas que permitieron alojar hasta 900 estudiantes.</a:t>
            </a:r>
            <a:r>
              <a:rPr lang="es-ES" sz="1600" b="1">
                <a:solidFill>
                  <a:srgbClr val="FFFF00"/>
                </a:solidFill>
                <a:latin typeface="Agency FB" pitchFamily="32" charset="0"/>
                <a:ea typeface="Microsoft YaHei" charset="0"/>
                <a:cs typeface="Microsoft YaHei" charset="0"/>
              </a:rPr>
              <a:t> </a:t>
            </a:r>
            <a:r>
              <a:rPr lang="es-ES" sz="1600" b="1">
                <a:solidFill>
                  <a:srgbClr val="FFFF00"/>
                </a:solidFill>
                <a:latin typeface="Agency FB" pitchFamily="32" charset="0"/>
                <a:cs typeface="Times New Roman" pitchFamily="16" charset="0"/>
              </a:rPr>
              <a:t>La Medersa era una escuela de alto prestigio al estilo universitario, donde se enseñaba teología, derecho coránico, lengua y literatura árabes, astronomía y matemáticas.</a:t>
            </a:r>
          </a:p>
        </p:txBody>
      </p:sp>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84993" name="Picture 1"/>
          <p:cNvPicPr>
            <a:picLocks noChangeAspect="1" noChangeArrowheads="1"/>
          </p:cNvPicPr>
          <p:nvPr/>
        </p:nvPicPr>
        <p:blipFill>
          <a:blip r:embed="rId3"/>
          <a:srcRect/>
          <a:stretch>
            <a:fillRect/>
          </a:stretch>
        </p:blipFill>
        <p:spPr bwMode="auto">
          <a:xfrm>
            <a:off x="0" y="0"/>
            <a:ext cx="9144000" cy="6981825"/>
          </a:xfrm>
          <a:prstGeom prst="rect">
            <a:avLst/>
          </a:prstGeom>
          <a:noFill/>
          <a:ln w="9525" cap="flat">
            <a:noFill/>
            <a:round/>
            <a:headEnd/>
            <a:tailEnd/>
          </a:ln>
          <a:effectLst/>
        </p:spPr>
      </p:pic>
      <p:sp>
        <p:nvSpPr>
          <p:cNvPr id="84994" name="Text Box 2"/>
          <p:cNvSpPr txBox="1">
            <a:spLocks noChangeArrowheads="1"/>
          </p:cNvSpPr>
          <p:nvPr/>
        </p:nvSpPr>
        <p:spPr bwMode="auto">
          <a:xfrm>
            <a:off x="71438" y="5753100"/>
            <a:ext cx="6767512" cy="871538"/>
          </a:xfrm>
          <a:prstGeom prst="rect">
            <a:avLst/>
          </a:prstGeom>
          <a:noFill/>
          <a:ln w="9525" cap="flat">
            <a:noFill/>
            <a:round/>
            <a:headEnd/>
            <a:tailEnd/>
          </a:ln>
          <a:effectLst/>
        </p:spPr>
        <p:txBody>
          <a:bodyPr lIns="90000" tIns="45000" rIns="90000" bIns="45000"/>
          <a:lstStyle/>
          <a:p>
            <a:pPr marL="342900" indent="-333375">
              <a:spcBef>
                <a:spcPts val="4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s-ES" sz="1600">
                <a:solidFill>
                  <a:srgbClr val="000000"/>
                </a:solidFill>
                <a:latin typeface="Agency FB" pitchFamily="32" charset="0"/>
                <a:ea typeface="Microsoft YaHei" charset="0"/>
                <a:cs typeface="Microsoft YaHei" charset="0"/>
              </a:rPr>
              <a:t>     </a:t>
            </a:r>
            <a:r>
              <a:rPr lang="es-ES" sz="1600" b="1">
                <a:solidFill>
                  <a:srgbClr val="FFFF00"/>
                </a:solidFill>
                <a:latin typeface="Agency FB" pitchFamily="32" charset="0"/>
                <a:ea typeface="Microsoft YaHei" charset="0"/>
                <a:cs typeface="Microsoft YaHei" charset="0"/>
              </a:rPr>
              <a:t>    EL JARDÍN DE LA MENARA</a:t>
            </a:r>
          </a:p>
          <a:p>
            <a:pPr marL="342900" indent="-333375">
              <a:spcBef>
                <a:spcPts val="4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s-ES" sz="1600" b="1">
                <a:solidFill>
                  <a:srgbClr val="FFFF00"/>
                </a:solidFill>
                <a:latin typeface="Agency FB" pitchFamily="32" charset="0"/>
                <a:ea typeface="Microsoft YaHei" charset="0"/>
                <a:cs typeface="Microsoft YaHei" charset="0"/>
              </a:rPr>
              <a:t>         Parque de 100 hectáreas en cuyo centro se encuentra un inmenso estanque del Siglo XII y el palmeral con sus mas de 10 hectáreas de palmeras, naranjos, olivos y manzanos.</a:t>
            </a:r>
          </a:p>
        </p:txBody>
      </p:sp>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86017" name="Picture 1"/>
          <p:cNvPicPr>
            <a:picLocks noChangeAspect="1" noChangeArrowheads="1"/>
          </p:cNvPicPr>
          <p:nvPr/>
        </p:nvPicPr>
        <p:blipFill>
          <a:blip r:embed="rId3"/>
          <a:srcRect/>
          <a:stretch>
            <a:fillRect/>
          </a:stretch>
        </p:blipFill>
        <p:spPr bwMode="auto">
          <a:xfrm>
            <a:off x="0" y="1588"/>
            <a:ext cx="9144000" cy="6856412"/>
          </a:xfrm>
          <a:prstGeom prst="rect">
            <a:avLst/>
          </a:prstGeom>
          <a:noFill/>
          <a:ln w="9525" cap="flat">
            <a:noFill/>
            <a:round/>
            <a:headEnd/>
            <a:tailEnd/>
          </a:ln>
          <a:effectLst/>
        </p:spPr>
      </p:pic>
      <p:sp>
        <p:nvSpPr>
          <p:cNvPr id="86018" name="Text Box 2"/>
          <p:cNvSpPr txBox="1">
            <a:spLocks noChangeArrowheads="1"/>
          </p:cNvSpPr>
          <p:nvPr/>
        </p:nvSpPr>
        <p:spPr bwMode="auto">
          <a:xfrm>
            <a:off x="74613" y="5608638"/>
            <a:ext cx="6621462" cy="871537"/>
          </a:xfrm>
          <a:prstGeom prst="rect">
            <a:avLst/>
          </a:prstGeom>
          <a:noFill/>
          <a:ln w="9525" cap="flat">
            <a:noFill/>
            <a:round/>
            <a:headEnd/>
            <a:tailEnd/>
          </a:ln>
          <a:effectLst/>
        </p:spPr>
        <p:txBody>
          <a:bodyPr lIns="90000" tIns="45000" rIns="90000" bIns="45000"/>
          <a:lstStyle/>
          <a:p>
            <a:pPr marL="342900" indent="-333375">
              <a:spcBef>
                <a:spcPts val="4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s-ES" sz="1600">
                <a:solidFill>
                  <a:srgbClr val="000000"/>
                </a:solidFill>
                <a:latin typeface="Agency FB" pitchFamily="32" charset="0"/>
                <a:ea typeface="Microsoft YaHei" charset="0"/>
                <a:cs typeface="Microsoft YaHei" charset="0"/>
              </a:rPr>
              <a:t>     </a:t>
            </a:r>
            <a:r>
              <a:rPr lang="es-ES" sz="1600" b="1">
                <a:solidFill>
                  <a:srgbClr val="FFFF00"/>
                </a:solidFill>
                <a:latin typeface="Agency FB" pitchFamily="32" charset="0"/>
                <a:ea typeface="Microsoft YaHei" charset="0"/>
                <a:cs typeface="Microsoft YaHei" charset="0"/>
              </a:rPr>
              <a:t>    EL JARDÍN DE LA MENARA</a:t>
            </a:r>
          </a:p>
          <a:p>
            <a:pPr marL="342900" indent="-333375">
              <a:spcBef>
                <a:spcPts val="4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es-ES" sz="1600" b="1">
                <a:solidFill>
                  <a:srgbClr val="FFFF00"/>
                </a:solidFill>
                <a:latin typeface="Agency FB" pitchFamily="32" charset="0"/>
                <a:ea typeface="Microsoft YaHei" charset="0"/>
                <a:cs typeface="Microsoft YaHei" charset="0"/>
              </a:rPr>
              <a:t>         Parque de 100 hectáreas en cuyo centro se encuentra un inmenso estanque del Siglo XII y el palmeral con sus mas de 10 hectáreas de palmeras, naranjos, olivos y manzanos.</a:t>
            </a:r>
          </a:p>
        </p:txBody>
      </p:sp>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87041"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
        <p:nvSpPr>
          <p:cNvPr id="87042" name="Text Box 2"/>
          <p:cNvSpPr txBox="1">
            <a:spLocks noChangeArrowheads="1"/>
          </p:cNvSpPr>
          <p:nvPr/>
        </p:nvSpPr>
        <p:spPr bwMode="auto">
          <a:xfrm>
            <a:off x="3355975" y="160338"/>
            <a:ext cx="5184775" cy="1114425"/>
          </a:xfrm>
          <a:prstGeom prst="rect">
            <a:avLst/>
          </a:prstGeom>
          <a:noFill/>
          <a:ln w="9525" cap="flat">
            <a:noFill/>
            <a:round/>
            <a:headEnd/>
            <a:tailEnd/>
          </a:ln>
          <a:effectLst/>
        </p:spPr>
        <p:txBody>
          <a:bodyPr lIns="90000" tIns="45000" rIns="90000" bIns="45000"/>
          <a:lstStyle/>
          <a:p>
            <a:pPr>
              <a:spcBef>
                <a:spcPts val="40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1600" b="1">
                <a:solidFill>
                  <a:srgbClr val="000000"/>
                </a:solidFill>
                <a:latin typeface="Agency FB" pitchFamily="32" charset="0"/>
                <a:ea typeface="Microsoft YaHei" charset="0"/>
                <a:cs typeface="Microsoft YaHei" charset="0"/>
              </a:rPr>
              <a:t>EL JARDÍN MAJORELLE</a:t>
            </a:r>
          </a:p>
          <a:p>
            <a:pPr>
              <a:spcBef>
                <a:spcPts val="40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1600" b="1">
                <a:solidFill>
                  <a:srgbClr val="000000"/>
                </a:solidFill>
                <a:latin typeface="Agency FB" pitchFamily="32" charset="0"/>
                <a:ea typeface="Microsoft YaHei" charset="0"/>
                <a:cs typeface="Microsoft YaHei" charset="0"/>
              </a:rPr>
              <a:t>. De vegetación </a:t>
            </a:r>
            <a:r>
              <a:rPr lang="es-ES" sz="1500" b="1">
                <a:solidFill>
                  <a:srgbClr val="000000"/>
                </a:solidFill>
                <a:latin typeface="Agency FB" pitchFamily="32" charset="0"/>
                <a:ea typeface="Microsoft YaHei" charset="0"/>
                <a:cs typeface="Microsoft YaHei" charset="0"/>
              </a:rPr>
              <a:t>exuberante</a:t>
            </a:r>
            <a:r>
              <a:rPr lang="es-ES" sz="1600" b="1">
                <a:solidFill>
                  <a:srgbClr val="000000"/>
                </a:solidFill>
                <a:latin typeface="Agency FB" pitchFamily="32" charset="0"/>
                <a:ea typeface="Microsoft YaHei" charset="0"/>
                <a:cs typeface="Microsoft YaHei" charset="0"/>
              </a:rPr>
              <a:t> fue creado por el pintor de este nombre y restaurado en los años 60 por el modisto Yves St Laurent. En la actualidad, el estudio del pintor es un museo de arte marroquí</a:t>
            </a:r>
          </a:p>
        </p:txBody>
      </p:sp>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88065"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89089"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90113" name="Picture 1"/>
          <p:cNvPicPr>
            <a:picLocks noChangeAspect="1" noChangeArrowheads="1"/>
          </p:cNvPicPr>
          <p:nvPr/>
        </p:nvPicPr>
        <p:blipFill>
          <a:blip r:embed="rId3"/>
          <a:srcRect/>
          <a:stretch>
            <a:fillRect/>
          </a:stretch>
        </p:blipFill>
        <p:spPr bwMode="auto">
          <a:xfrm>
            <a:off x="0" y="-44450"/>
            <a:ext cx="9144000" cy="690245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91137" name="Picture 1"/>
          <p:cNvPicPr>
            <a:picLocks noChangeAspect="1" noChangeArrowheads="1"/>
          </p:cNvPicPr>
          <p:nvPr/>
        </p:nvPicPr>
        <p:blipFill>
          <a:blip r:embed="rId3"/>
          <a:srcRect/>
          <a:stretch>
            <a:fillRect/>
          </a:stretch>
        </p:blipFill>
        <p:spPr bwMode="auto">
          <a:xfrm>
            <a:off x="0" y="20638"/>
            <a:ext cx="9144000" cy="6837362"/>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92161"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93185"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94209" name="Picture 1"/>
          <p:cNvPicPr>
            <a:picLocks noChangeAspect="1" noChangeArrowheads="1"/>
          </p:cNvPicPr>
          <p:nvPr/>
        </p:nvPicPr>
        <p:blipFill>
          <a:blip r:embed="rId3"/>
          <a:srcRect/>
          <a:stretch>
            <a:fillRect/>
          </a:stretch>
        </p:blipFill>
        <p:spPr bwMode="auto">
          <a:xfrm>
            <a:off x="0" y="-1588"/>
            <a:ext cx="9144000" cy="6859588"/>
          </a:xfrm>
          <a:prstGeom prst="rect">
            <a:avLst/>
          </a:prstGeom>
          <a:noFill/>
          <a:ln w="9525" cap="flat">
            <a:noFill/>
            <a:round/>
            <a:headEnd/>
            <a:tailEnd/>
          </a:ln>
          <a:effectLst/>
        </p:spPr>
      </p:pic>
    </p:spTree>
  </p:cSld>
  <p:clrMapOvr>
    <a:masterClrMapping/>
  </p:clrMapOvr>
  <p:transition/>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5233" name="Rectangle 1"/>
          <p:cNvSpPr>
            <a:spLocks noChangeArrowheads="1"/>
          </p:cNvSpPr>
          <p:nvPr/>
        </p:nvSpPr>
        <p:spPr bwMode="auto">
          <a:xfrm>
            <a:off x="0" y="0"/>
            <a:ext cx="9144000" cy="6858000"/>
          </a:xfrm>
          <a:prstGeom prst="rect">
            <a:avLst/>
          </a:prstGeom>
          <a:solidFill>
            <a:srgbClr val="FFFFFF"/>
          </a:solidFill>
          <a:ln w="9360" cap="sq">
            <a:solidFill>
              <a:srgbClr val="000000"/>
            </a:solidFill>
            <a:miter lim="800000"/>
            <a:headEnd/>
            <a:tailEnd/>
          </a:ln>
          <a:effectLst/>
        </p:spPr>
        <p:txBody>
          <a:bodyPr wrap="none" anchor="ctr"/>
          <a:lstStyle/>
          <a:p>
            <a:endParaRPr lang="es-ES"/>
          </a:p>
        </p:txBody>
      </p:sp>
      <p:pic>
        <p:nvPicPr>
          <p:cNvPr id="95234" name="Picture 2"/>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96257"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97281" name="Picture 1"/>
          <p:cNvPicPr>
            <a:picLocks noChangeAspect="1" noChangeArrowheads="1"/>
          </p:cNvPicPr>
          <p:nvPr/>
        </p:nvPicPr>
        <p:blipFill>
          <a:blip r:embed="rId3"/>
          <a:srcRect/>
          <a:stretch>
            <a:fillRect/>
          </a:stretch>
        </p:blipFill>
        <p:spPr bwMode="auto">
          <a:xfrm>
            <a:off x="0" y="0"/>
            <a:ext cx="9144000" cy="6858000"/>
          </a:xfrm>
          <a:prstGeom prst="rect">
            <a:avLst/>
          </a:prstGeom>
          <a:noFill/>
          <a:ln w="9525" cap="flat">
            <a:noFill/>
            <a:round/>
            <a:headEnd/>
            <a:tailEnd/>
          </a:ln>
          <a:effectLst/>
        </p:spPr>
      </p:pic>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69880"/>
          </a:xfrm>
          <a:prstGeom prst="rect">
            <a:avLst/>
          </a:prstGeom>
          <a:noFill/>
          <a:ln w="9525">
            <a:noFill/>
            <a:miter lim="800000"/>
            <a:headEnd/>
            <a:tailEnd/>
          </a:ln>
          <a:effectLst/>
        </p:spPr>
        <p:txBody>
          <a:bodyPr>
            <a:spAutoFit/>
          </a:bodyPr>
          <a:lstStyle/>
          <a:p>
            <a:pPr algn="ctr">
              <a:spcBef>
                <a:spcPct val="50000"/>
              </a:spcBef>
            </a:pPr>
            <a:r>
              <a:rPr lang="es-ES" sz="6000" b="1" dirty="0">
                <a:solidFill>
                  <a:schemeClr val="tx1"/>
                </a:solidFill>
                <a:latin typeface="Kristen ITC" pitchFamily="66" charset="0"/>
              </a:rPr>
              <a:t>¿Te ha gustado?</a:t>
            </a:r>
            <a:r>
              <a:rPr lang="es-ES" sz="4800" dirty="0">
                <a:solidFill>
                  <a:schemeClr val="tx1"/>
                </a:solidFill>
                <a:latin typeface="Kristen ITC" pitchFamily="66" charset="0"/>
              </a:rPr>
              <a:t> </a:t>
            </a:r>
            <a:br>
              <a:rPr lang="es-ES" sz="4800" dirty="0">
                <a:solidFill>
                  <a:schemeClr val="tx1"/>
                </a:solidFill>
                <a:latin typeface="Kristen ITC" pitchFamily="66" charset="0"/>
              </a:rPr>
            </a:br>
            <a:r>
              <a:rPr lang="es-ES" sz="4400" dirty="0">
                <a:solidFill>
                  <a:schemeClr val="tx1"/>
                </a:solidFill>
                <a:latin typeface="Kristen ITC" pitchFamily="66" charset="0"/>
              </a:rPr>
              <a:t>Puedes ver más entrando </a:t>
            </a:r>
            <a:r>
              <a:rPr lang="es-ES" sz="4400" dirty="0">
                <a:latin typeface="Kristen ITC" pitchFamily="66" charset="0"/>
              </a:rPr>
              <a:t/>
            </a:r>
            <a:br>
              <a:rPr lang="es-ES" sz="4400" dirty="0">
                <a:latin typeface="Kristen ITC" pitchFamily="66" charset="0"/>
              </a:rPr>
            </a:br>
            <a:r>
              <a:rPr lang="es-ES" sz="4400" b="1" dirty="0">
                <a:solidFill>
                  <a:srgbClr val="40F903"/>
                </a:solidFill>
                <a:latin typeface="Kristen ITC" pitchFamily="66" charset="0"/>
                <a:hlinkClick r:id="rId2"/>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dirty="0">
                <a:solidFill>
                  <a:schemeClr val="tx1"/>
                </a:solidFill>
                <a:latin typeface="Kristen ITC" pitchFamily="66" charset="0"/>
              </a:rPr>
              <a:t>Además puedes recibir </a:t>
            </a:r>
            <a:r>
              <a:rPr lang="es-ES_tradnl" b="1" dirty="0" err="1">
                <a:solidFill>
                  <a:schemeClr val="tx1"/>
                </a:solidFill>
                <a:latin typeface="Kristen ITC" pitchFamily="66" charset="0"/>
              </a:rPr>
              <a:t>powerpoints</a:t>
            </a:r>
            <a:r>
              <a:rPr lang="es-ES_tradnl" b="1" dirty="0">
                <a:solidFill>
                  <a:schemeClr val="tx1"/>
                </a:solidFill>
                <a:latin typeface="Kristen ITC" pitchFamily="66" charset="0"/>
              </a:rPr>
              <a:t> en tu correo electrónico suscribiéndote aquí:</a:t>
            </a:r>
            <a:r>
              <a:rPr lang="es-ES_tradnl" b="1" dirty="0">
                <a:solidFill>
                  <a:schemeClr val="tx1"/>
                </a:solidFill>
              </a:rPr>
              <a:t> </a:t>
            </a:r>
          </a:p>
          <a:p>
            <a:pPr>
              <a:spcBef>
                <a:spcPct val="50000"/>
              </a:spcBef>
            </a:pPr>
            <a:endParaRPr lang="es-ES" b="1" dirty="0">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MARRAKECH">
  <a:themeElements>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e Office">
      <a:majorFont>
        <a:latin typeface="Arial"/>
        <a:ea typeface="Microsoft YaHei"/>
        <a:cs typeface="Microsoft YaHei"/>
      </a:majorFont>
      <a:minorFont>
        <a:latin typeface="Arial"/>
        <a:ea typeface="Microsoft YaHei"/>
        <a:cs typeface="Microsoft YaHei"/>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defRPr>
        </a:defPPr>
      </a:lstStyle>
    </a:lnDef>
  </a:objectDefaults>
  <a:extraClrSchemeLst>
    <a:extraClrScheme>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MARRAKECH</Template>
  <TotalTime>3</TotalTime>
  <Words>717</Words>
  <PresentationFormat>Presentación en pantalla (4:3)</PresentationFormat>
  <Paragraphs>30</Paragraphs>
  <Slides>94</Slides>
  <Notes>93</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94</vt:i4>
      </vt:variant>
    </vt:vector>
  </HeadingPairs>
  <TitlesOfParts>
    <vt:vector size="102" baseType="lpstr">
      <vt:lpstr>Times New Roman</vt:lpstr>
      <vt:lpstr>Arial</vt:lpstr>
      <vt:lpstr>Microsoft YaHei</vt:lpstr>
      <vt:lpstr>Brush Script MT</vt:lpstr>
      <vt:lpstr>Script MT Bold</vt:lpstr>
      <vt:lpstr>Agency FB</vt:lpstr>
      <vt:lpstr>MARRAKECH</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lpstr>Diapositiva 93</vt:lpstr>
      <vt:lpstr>Diapositiva 94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1</cp:revision>
  <cp:lastPrinted>1601-01-01T00:00:00Z</cp:lastPrinted>
  <dcterms:created xsi:type="dcterms:W3CDTF">2018-03-19T17:16:04Z</dcterms:created>
  <dcterms:modified xsi:type="dcterms:W3CDTF">2018-03-19T17:19:27Z</dcterms:modified>
</cp:coreProperties>
</file>