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93" r:id="rId3"/>
    <p:sldId id="256" r:id="rId4"/>
    <p:sldId id="259" r:id="rId5"/>
    <p:sldId id="261" r:id="rId6"/>
    <p:sldId id="282" r:id="rId7"/>
    <p:sldId id="276" r:id="rId8"/>
    <p:sldId id="277" r:id="rId9"/>
    <p:sldId id="257" r:id="rId10"/>
    <p:sldId id="258" r:id="rId11"/>
    <p:sldId id="263" r:id="rId12"/>
    <p:sldId id="264" r:id="rId13"/>
    <p:sldId id="283" r:id="rId14"/>
    <p:sldId id="284" r:id="rId15"/>
    <p:sldId id="285" r:id="rId16"/>
    <p:sldId id="286" r:id="rId17"/>
    <p:sldId id="291" r:id="rId18"/>
    <p:sldId id="287" r:id="rId19"/>
    <p:sldId id="290" r:id="rId20"/>
    <p:sldId id="292" r:id="rId21"/>
    <p:sldId id="288" r:id="rId22"/>
    <p:sldId id="260" r:id="rId23"/>
    <p:sldId id="289" r:id="rId24"/>
    <p:sldId id="262" r:id="rId25"/>
    <p:sldId id="265" r:id="rId26"/>
    <p:sldId id="266" r:id="rId27"/>
    <p:sldId id="267" r:id="rId28"/>
    <p:sldId id="268" r:id="rId29"/>
    <p:sldId id="270" r:id="rId30"/>
    <p:sldId id="269" r:id="rId31"/>
    <p:sldId id="271" r:id="rId32"/>
    <p:sldId id="272" r:id="rId33"/>
    <p:sldId id="273" r:id="rId34"/>
    <p:sldId id="274" r:id="rId35"/>
    <p:sldId id="279" r:id="rId36"/>
    <p:sldId id="280" r:id="rId37"/>
    <p:sldId id="281" r:id="rId38"/>
    <p:sldId id="275" r:id="rId39"/>
    <p:sldId id="278" r:id="rId40"/>
    <p:sldId id="294" r:id="rId4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66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4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04FC2BB-00C1-4B82-AFFC-26C9D820CBBA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7E5D3C-D69B-4903-91CF-444814DFB3A3}" type="slidenum">
              <a:rPr lang="en-US"/>
              <a:pPr/>
              <a:t>4</a:t>
            </a:fld>
            <a:endParaRPr lang="en-U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311F40-9F66-4563-B46A-6FCC2BE1D989}" type="slidenum">
              <a:rPr lang="en-US"/>
              <a:pPr/>
              <a:t>5</a:t>
            </a:fld>
            <a:endParaRPr lang="en-U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56854D-6C19-463A-8E12-0CA9C12D8BE0}" type="slidenum">
              <a:rPr lang="en-US"/>
              <a:pPr/>
              <a:t>6</a:t>
            </a:fld>
            <a:endParaRPr lang="en-U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A3DB3B-FB2A-4DF1-8E5B-B38B225264DE}" type="slidenum">
              <a:rPr lang="en-US"/>
              <a:pPr/>
              <a:t>9</a:t>
            </a:fld>
            <a:endParaRPr lang="en-U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13EFB0-C2B4-4FCD-BDFB-12341865619E}" type="slidenum">
              <a:rPr lang="en-US"/>
              <a:pPr/>
              <a:t>14</a:t>
            </a:fld>
            <a:endParaRPr 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8F0431-1B3A-46CD-90B0-CB4014519037}" type="slidenum">
              <a:rPr lang="en-US"/>
              <a:pPr/>
              <a:t>21</a:t>
            </a:fld>
            <a:endParaRPr lang="en-US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1CF6C-9D56-4155-ACE9-BD4DA2B3B6DF}" type="slidenum">
              <a:rPr lang="en-US"/>
              <a:pPr/>
              <a:t>24</a:t>
            </a:fld>
            <a:endParaRPr lang="en-U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B46B4E-F9B0-4FDE-929A-1F49149AE6EE}" type="slidenum">
              <a:rPr lang="en-US"/>
              <a:pPr/>
              <a:t>25</a:t>
            </a:fld>
            <a:endParaRPr lang="en-U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4FA303-D752-4F40-B049-E00FA580F536}" type="slidenum">
              <a:rPr lang="en-US"/>
              <a:pPr/>
              <a:t>31</a:t>
            </a:fld>
            <a:endParaRPr lang="en-U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E5CA29-EE0A-4D36-8ECF-E3FAD3C2E23D}" type="slidenum">
              <a:rPr lang="en-US"/>
              <a:pPr/>
              <a:t>34</a:t>
            </a:fld>
            <a:endParaRPr lang="en-U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BAA288-D74E-43A2-BD6B-EE46E835F871}" type="slidenum">
              <a:rPr lang="en-US"/>
              <a:pPr/>
              <a:t>38</a:t>
            </a:fld>
            <a:endParaRPr lang="en-U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A8638C-2596-4BDD-BE86-000E5C17BA3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9C7A7-1814-4F2C-9A0A-A619378AE9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C4CF36-3611-4183-9018-7415E4B44DF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3E643-C020-4103-B84F-20BC69C310B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15A05-22B2-4E0B-895B-ABC29DD13E0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A54F1-951C-4438-8FDA-6738389399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2DC6BB-AB95-4798-B364-1CE57026603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486FB-BCCE-4074-A3CD-AE4A9109D3A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3963B5-D0EC-478B-83E5-678F642D593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54E709-6F0E-4051-879E-BA162E874E6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0B5767-CE1D-481C-A4B5-12C3D766A6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12747-303D-47F2-AA78-CA26FCFD856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US"/>
              <a:t>www.vitanoblepowerpoints.net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B78CF7-187E-444B-8690-1BDD15DE4656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53C8418-22BA-43E9-A298-AAAADE88310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sp>
        <p:nvSpPr>
          <p:cNvPr id="52230" name="WordArt 6"/>
          <p:cNvSpPr>
            <a:spLocks noChangeArrowheads="1" noChangeShapeType="1" noTextEdit="1"/>
          </p:cNvSpPr>
          <p:nvPr/>
        </p:nvSpPr>
        <p:spPr bwMode="auto">
          <a:xfrm>
            <a:off x="323528" y="5733256"/>
            <a:ext cx="845978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 dirty="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Calibri"/>
              </a:rPr>
              <a:t>Maravillas de la tecnología del primer mundo.</a:t>
            </a: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0" y="6237312"/>
            <a:ext cx="9467850" cy="287337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52234" name="Picture 10" descr="Rio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</p:spPr>
      </p:pic>
    </p:spTree>
  </p:cSld>
  <p:clrMapOvr>
    <a:masterClrMapping/>
  </p:clrMapOvr>
  <p:transition advTm="11664">
    <p:sndAc>
      <p:stSnd loop="1">
        <p:snd r:embed="rId2" name="Piano - Yanni-one Man's drea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053" name="Picture 5" descr="Express-Rail-Link-West-Kowloon-Terminus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44005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b="1"/>
              <a:t>West Kowloon Terminus – Hong Kong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advClick="0" advTm="6416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7173" name="Picture 5" descr="Atlantic-Road-Norway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32702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b="1"/>
              <a:t>The Atlantic Road – Norway </a:t>
            </a:r>
          </a:p>
        </p:txBody>
      </p:sp>
    </p:spTree>
  </p:cSld>
  <p:clrMapOvr>
    <a:masterClrMapping/>
  </p:clrMapOvr>
  <p:transition advTm="7856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9221" name="Picture 5" descr="lujiazui-pedestrian-bridge-1%25255B6%25255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50800" y="6438900"/>
            <a:ext cx="7810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China</a:t>
            </a:r>
          </a:p>
        </p:txBody>
      </p:sp>
    </p:spTree>
  </p:cSld>
  <p:clrMapOvr>
    <a:masterClrMapping/>
  </p:clrMapOvr>
  <p:transition advTm="924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autostrada-shangha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533400"/>
            <a:ext cx="6858000" cy="5537200"/>
          </a:xfrm>
          <a:prstGeom prst="rect">
            <a:avLst/>
          </a:prstGeom>
          <a:noFill/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4152900" y="6210300"/>
            <a:ext cx="819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China</a:t>
            </a:r>
          </a:p>
        </p:txBody>
      </p:sp>
    </p:spTree>
  </p:cSld>
  <p:clrMapOvr>
    <a:masterClrMapping/>
  </p:clrMapOvr>
  <p:transition advTm="766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U-blox_3D-Automotive-Dead-Reckon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33400"/>
            <a:ext cx="9144000" cy="5715000"/>
          </a:xfrm>
          <a:prstGeom prst="rect">
            <a:avLst/>
          </a:prstGeom>
          <a:noFill/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937000" y="6272213"/>
            <a:ext cx="1047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Japonia</a:t>
            </a:r>
          </a:p>
        </p:txBody>
      </p:sp>
    </p:spTree>
  </p:cSld>
  <p:clrMapOvr>
    <a:masterClrMapping/>
  </p:clrMapOvr>
  <p:transition advTm="691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dangerous-road-china-01-550x3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</p:spPr>
      </p:pic>
    </p:spTree>
  </p:cSld>
  <p:clrMapOvr>
    <a:masterClrMapping/>
  </p:clrMapOvr>
  <p:transition advTm="7344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3077" name="Picture 5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3724275"/>
            <a:ext cx="4286250" cy="3133725"/>
          </a:xfrm>
          <a:prstGeom prst="rect">
            <a:avLst/>
          </a:prstGeom>
          <a:noFill/>
        </p:spPr>
      </p:pic>
      <p:pic>
        <p:nvPicPr>
          <p:cNvPr id="3079" name="Picture 7" descr="Bandra_residential3_4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62375"/>
            <a:ext cx="4800600" cy="3095625"/>
          </a:xfrm>
          <a:prstGeom prst="rect">
            <a:avLst/>
          </a:prstGeom>
          <a:noFill/>
        </p:spPr>
      </p:pic>
      <p:pic>
        <p:nvPicPr>
          <p:cNvPr id="3081" name="Picture 9" descr="Bandra_residential4_4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0"/>
            <a:ext cx="4267200" cy="3657600"/>
          </a:xfrm>
          <a:prstGeom prst="rect">
            <a:avLst/>
          </a:prstGeom>
          <a:noFill/>
        </p:spPr>
      </p:pic>
      <p:pic>
        <p:nvPicPr>
          <p:cNvPr id="3083" name="Picture 11" descr="images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52400"/>
            <a:ext cx="4800600" cy="3790950"/>
          </a:xfrm>
          <a:prstGeom prst="rect">
            <a:avLst/>
          </a:prstGeom>
          <a:noFill/>
        </p:spPr>
      </p:pic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3571875" y="3246438"/>
            <a:ext cx="30924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b="1"/>
              <a:t>The Bandra Ohm - Mumbai</a:t>
            </a:r>
          </a:p>
        </p:txBody>
      </p:sp>
    </p:spTree>
  </p:cSld>
  <p:clrMapOvr>
    <a:masterClrMapping/>
  </p:clrMapOvr>
  <p:transition advTm="8864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100" name="Picture 4" descr="unusual_hotel_marina_bay_sands_singapo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27000" y="6413500"/>
            <a:ext cx="27241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Marina Bay - Singapore</a:t>
            </a:r>
          </a:p>
        </p:txBody>
      </p:sp>
    </p:spTree>
  </p:cSld>
  <p:clrMapOvr>
    <a:masterClrMapping/>
  </p:clrMapOvr>
  <p:transition advTm="1128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13318" name="Picture 6" descr="47851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657600" y="6491288"/>
            <a:ext cx="31305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>Viaduct Landwasser - Suisse</a:t>
            </a:r>
          </a:p>
        </p:txBody>
      </p:sp>
    </p:spTree>
  </p:cSld>
  <p:clrMapOvr>
    <a:masterClrMapping/>
  </p:clrMapOvr>
  <p:transition advTm="670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14341" name="Picture 5" descr="lichtmaessig-eher-schwierig-zu-fotografieren-3506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4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0964" name="Picture 2" descr="C:\Users\Olivier\Desktop\Wuppertal\448674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124200" y="6248400"/>
            <a:ext cx="29781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Schwebebahn - Germania</a:t>
            </a:r>
          </a:p>
        </p:txBody>
      </p:sp>
    </p:spTree>
  </p:cSld>
  <p:clrMapOvr>
    <a:masterClrMapping/>
  </p:clrMapOvr>
  <p:transition advTm="660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1988" name="Picture 2" descr="C:\Users\Olivier\Desktop\Wuppertal\53431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616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0835833001147084110445f1d4ecc10e8014246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</p:spPr>
      </p:pic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3505200" y="6248400"/>
            <a:ext cx="2813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Magdenburg - Germania</a:t>
            </a:r>
          </a:p>
        </p:txBody>
      </p:sp>
    </p:spTree>
  </p:cSld>
  <p:clrMapOvr>
    <a:masterClrMapping/>
  </p:clrMapOvr>
  <p:transition advTm="1012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4037" name="Picture 5" descr="rau_deasupra_altui_rau_magdeburg_water_bridge_german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</p:spPr>
      </p:pic>
    </p:spTree>
  </p:cSld>
  <p:clrMapOvr>
    <a:masterClrMapping/>
  </p:clrMapOvr>
  <p:transition advTm="7744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50181" name="Picture 5" descr="104342,xcitefun-magdeburg-water-bridge-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211138"/>
            <a:ext cx="9753600" cy="6502400"/>
          </a:xfrm>
          <a:prstGeom prst="rect">
            <a:avLst/>
          </a:prstGeom>
          <a:noFill/>
        </p:spPr>
      </p:pic>
    </p:spTree>
  </p:cSld>
  <p:clrMapOvr>
    <a:masterClrMapping/>
  </p:clrMapOvr>
  <p:transition advTm="9328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5061" name="Picture 5" descr="pod-de-apa-peste-autostrazi-in-germania_poze_haioase_prieten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</p:spPr>
      </p:pic>
    </p:spTree>
  </p:cSld>
  <p:clrMapOvr>
    <a:masterClrMapping/>
  </p:clrMapOvr>
  <p:transition advTm="10816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Pod-pentru-animale-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81725"/>
          </a:xfrm>
          <a:prstGeom prst="rect">
            <a:avLst/>
          </a:prstGeom>
          <a:noFill/>
        </p:spPr>
      </p:pic>
    </p:spTree>
  </p:cSld>
  <p:clrMapOvr>
    <a:masterClrMapping/>
  </p:clrMapOvr>
  <p:transition advTm="8448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51205" name="Picture 5" descr="ecoduc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768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6085" name="Picture 5" descr="605637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44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8197" name="Picture 5" descr="211270,xcitefun-nanpu-bridge-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114800" y="6491288"/>
            <a:ext cx="10604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/>
              <a:t>Japonia</a:t>
            </a:r>
          </a:p>
        </p:txBody>
      </p:sp>
    </p:spTree>
  </p:cSld>
  <p:clrMapOvr>
    <a:masterClrMapping/>
  </p:clrMapOvr>
  <p:transition advTm="832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47109" name="Picture 5" descr="Pana unde te lasa politia sa te joci de-a Schumacher? Vezi limitele de viteza pe autostrazile din Europa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</p:spPr>
      </p:pic>
    </p:spTree>
  </p:cSld>
  <p:clrMapOvr>
    <a:masterClrMapping/>
  </p:clrMapOvr>
  <p:transition advTm="763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12293" name="Picture 5" descr="harbor-concept-bridge-copenhag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791200" y="0"/>
            <a:ext cx="31051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Copenhagen Harbour Bridge</a:t>
            </a:r>
          </a:p>
        </p:txBody>
      </p:sp>
    </p:spTree>
  </p:cSld>
  <p:clrMapOvr>
    <a:masterClrMapping/>
  </p:clrMapOvr>
  <p:transition advTm="8496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15365" name="Picture 5" descr="puente-de-don-luis-i_114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6019800" y="6491288"/>
            <a:ext cx="31051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Puente de Dos Luis - Porto</a:t>
            </a:r>
          </a:p>
        </p:txBody>
      </p:sp>
    </p:spTree>
  </p:cSld>
  <p:clrMapOvr>
    <a:masterClrMapping/>
  </p:clrMapOvr>
  <p:transition advTm="7008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spa-640x4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410200" cy="3600450"/>
          </a:xfrm>
          <a:prstGeom prst="rect">
            <a:avLst/>
          </a:prstGeom>
          <a:noFill/>
        </p:spPr>
      </p:pic>
      <p:pic>
        <p:nvPicPr>
          <p:cNvPr id="17415" name="Picture 7" descr="476_0_medi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8600" y="3478213"/>
            <a:ext cx="5105400" cy="3379787"/>
          </a:xfrm>
          <a:prstGeom prst="rect">
            <a:avLst/>
          </a:prstGeom>
          <a:noFill/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762000" y="4953000"/>
            <a:ext cx="236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Dubai – Burj al Arab</a:t>
            </a:r>
          </a:p>
        </p:txBody>
      </p:sp>
    </p:spTree>
  </p:cSld>
  <p:clrMapOvr>
    <a:masterClrMapping/>
  </p:clrMapOvr>
  <p:transition advTm="7248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quarium-barcelo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6165850"/>
          </a:xfrm>
          <a:prstGeom prst="rect">
            <a:avLst/>
          </a:prstGeom>
          <a:noFill/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124200" y="6491288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b="1"/>
              <a:t>Oceanográfico de Valencia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advTm="8336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0485" name="Picture 5" descr="image014-7198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5867400" y="0"/>
            <a:ext cx="31178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Singapores-Supertree-Grove</a:t>
            </a:r>
          </a:p>
        </p:txBody>
      </p:sp>
    </p:spTree>
  </p:cSld>
  <p:clrMapOvr>
    <a:masterClrMapping/>
  </p:clrMapOvr>
  <p:transition advTm="11792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2533" name="Picture 5" descr="supertrees-singapore-011-600x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712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1509" name="Picture 5" descr="article-2245168-1669F037000005DC-807_964x117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57800" cy="6858000"/>
          </a:xfrm>
          <a:prstGeom prst="rect">
            <a:avLst/>
          </a:prstGeom>
          <a:noFill/>
        </p:spPr>
      </p:pic>
      <p:pic>
        <p:nvPicPr>
          <p:cNvPr id="21511" name="Picture 7" descr="Singapores-Supertree-Grove-Is-A-Contemporary-Vertical-Garden-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02250" y="0"/>
            <a:ext cx="3841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92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3557" name="Picture 5" descr="vertical-gardens-by-bay-singapore-600x4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44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4581" name="Picture 5" descr="the_float_at_marina_bay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317500" y="6375400"/>
            <a:ext cx="37909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Stadionul din Singapore – pe apa</a:t>
            </a:r>
          </a:p>
        </p:txBody>
      </p:sp>
    </p:spTree>
  </p:cSld>
  <p:clrMapOvr>
    <a:masterClrMapping/>
  </p:clrMapOvr>
  <p:transition advTm="7584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6629" name="Picture 5" descr="gara-atocha-madr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88900" y="6489700"/>
            <a:ext cx="28257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MADRID-GARA ATOCHA</a:t>
            </a:r>
          </a:p>
        </p:txBody>
      </p:sp>
    </p:spTree>
  </p:cSld>
  <p:clrMapOvr>
    <a:masterClrMapping/>
  </p:clrMapOvr>
  <p:transition advTm="6592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7653" name="Picture 5" descr="City_of_arts_and_sciences_Valenc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152400"/>
            <a:ext cx="33591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/>
              <a:t>Cité des sciences de Valence</a:t>
            </a:r>
            <a:endParaRPr lang="en-US" b="1"/>
          </a:p>
        </p:txBody>
      </p:sp>
    </p:spTree>
  </p:cSld>
  <p:clrMapOvr>
    <a:masterClrMapping/>
  </p:clrMapOvr>
  <p:transition advTm="10736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Abu-Dhabi-1024x7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418263"/>
          </a:xfrm>
          <a:prstGeom prst="rect">
            <a:avLst/>
          </a:prstGeom>
          <a:noFill/>
        </p:spPr>
      </p:pic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3200400" y="6383338"/>
            <a:ext cx="2330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Dubai metro station</a:t>
            </a:r>
          </a:p>
        </p:txBody>
      </p:sp>
    </p:spTree>
  </p:cSld>
  <p:clrMapOvr>
    <a:masterClrMapping/>
  </p:clrMapOvr>
  <p:transition advTm="6656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A-metro-train-passes-a-Du-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3200400" y="6311900"/>
            <a:ext cx="233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Dubai metro station</a:t>
            </a:r>
          </a:p>
        </p:txBody>
      </p:sp>
    </p:spTree>
  </p:cSld>
  <p:clrMapOvr>
    <a:masterClrMapping/>
  </p:clrMapOvr>
  <p:transition advTm="6656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37893" name="Picture 5" descr="chinas-high-speed-bullet-trains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71900"/>
            <a:ext cx="4419600" cy="3086100"/>
          </a:xfrm>
          <a:prstGeom prst="rect">
            <a:avLst/>
          </a:prstGeom>
          <a:noFill/>
        </p:spPr>
      </p:pic>
      <p:pic>
        <p:nvPicPr>
          <p:cNvPr id="37895" name="Picture 7" descr="4550fec051a988a8d47700766a9d669f_3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19600" cy="3687763"/>
          </a:xfrm>
          <a:prstGeom prst="rect">
            <a:avLst/>
          </a:prstGeom>
          <a:noFill/>
        </p:spPr>
      </p:pic>
      <p:pic>
        <p:nvPicPr>
          <p:cNvPr id="37897" name="Picture 9" descr="China-Rail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10000"/>
            <a:ext cx="4572000" cy="3048000"/>
          </a:xfrm>
          <a:prstGeom prst="rect">
            <a:avLst/>
          </a:prstGeom>
          <a:noFill/>
        </p:spPr>
      </p:pic>
      <p:pic>
        <p:nvPicPr>
          <p:cNvPr id="37901" name="Picture 13" descr="autostrada-suspendata_527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3657600"/>
          </a:xfrm>
          <a:prstGeom prst="rect">
            <a:avLst/>
          </a:prstGeom>
          <a:noFill/>
        </p:spPr>
      </p:pic>
    </p:spTree>
  </p:cSld>
  <p:clrMapOvr>
    <a:masterClrMapping/>
  </p:clrMapOvr>
  <p:transition advTm="12656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28677" name="Picture 5" descr="1280px-CASA_BATLL%C3%93_BARCELO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2930525" y="3246438"/>
            <a:ext cx="3282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>CASA BATLLÓ BARCELONA 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6491288"/>
            <a:ext cx="32829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/>
              <a:t>CASA BATLLÓ BARCELONA </a:t>
            </a:r>
          </a:p>
        </p:txBody>
      </p:sp>
    </p:spTree>
  </p:cSld>
  <p:clrMapOvr>
    <a:masterClrMapping/>
  </p:clrMapOvr>
  <p:transition advTm="9712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www.vitanoblepowerpoints.net</a:t>
            </a:r>
          </a:p>
        </p:txBody>
      </p:sp>
      <p:pic>
        <p:nvPicPr>
          <p:cNvPr id="32773" name="Picture 5" descr="dubai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101600" y="6400800"/>
            <a:ext cx="1720850" cy="3667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Hotel in Dubai</a:t>
            </a:r>
          </a:p>
        </p:txBody>
      </p:sp>
      <p:sp>
        <p:nvSpPr>
          <p:cNvPr id="32776" name="WordArt 8"/>
          <p:cNvSpPr>
            <a:spLocks noChangeArrowheads="1" noChangeShapeType="1" noTextEdit="1"/>
          </p:cNvSpPr>
          <p:nvPr/>
        </p:nvSpPr>
        <p:spPr bwMode="auto">
          <a:xfrm>
            <a:off x="4643438" y="1916113"/>
            <a:ext cx="403225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FELIZ DIA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avillas de la tecnologia del primer mundo">
  <a:themeElements>
    <a:clrScheme name="Maravillas de la tecnologia del primer mun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ravillas de la tecnologia del primer mun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aravillas de la tecnologia del primer mun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avillas de la tecnologia del primer mun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avillas de la tecnologia del primer mun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avillas de la tecnologia del primer mun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avillas de la tecnologia del primer mun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ravillas de la tecnologia del primer mun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ravillas de la tecnologia del primer mun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Maravillas de la tecnologia del primer mundo</Template>
  <TotalTime>4</TotalTime>
  <Words>190</Words>
  <Application>Microsoft Office PowerPoint</Application>
  <PresentationFormat>Presentación en pantalla (4:3)</PresentationFormat>
  <Paragraphs>94</Paragraphs>
  <Slides>39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2" baseType="lpstr">
      <vt:lpstr>Arial</vt:lpstr>
      <vt:lpstr>Maravillas de la tecnologia del primer mundo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Pps enviado a VitaNoble Powerpoints por Mercedes Gomez para compartirlo.  Editado y publicado por Héctor Robles Carrasco para ayudar a difundir en Internet el conocimiento y las magníficas imágenes que contiene.  Todos los derechos estan reservados para la autor.</dc:description>
  <cp:lastModifiedBy>JOSE LUIS</cp:lastModifiedBy>
  <cp:revision>1</cp:revision>
  <dcterms:created xsi:type="dcterms:W3CDTF">2015-01-25T17:58:00Z</dcterms:created>
  <dcterms:modified xsi:type="dcterms:W3CDTF">2015-01-25T18:02:22Z</dcterms:modified>
</cp:coreProperties>
</file>