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60" r:id="rId5"/>
    <p:sldId id="273" r:id="rId6"/>
    <p:sldId id="299" r:id="rId7"/>
    <p:sldId id="267" r:id="rId8"/>
    <p:sldId id="261" r:id="rId9"/>
    <p:sldId id="257" r:id="rId10"/>
    <p:sldId id="263" r:id="rId11"/>
    <p:sldId id="264" r:id="rId12"/>
    <p:sldId id="274" r:id="rId13"/>
    <p:sldId id="301" r:id="rId14"/>
    <p:sldId id="266" r:id="rId15"/>
    <p:sldId id="268" r:id="rId16"/>
    <p:sldId id="277" r:id="rId17"/>
    <p:sldId id="278" r:id="rId18"/>
    <p:sldId id="279" r:id="rId19"/>
    <p:sldId id="291" r:id="rId20"/>
    <p:sldId id="280" r:id="rId21"/>
    <p:sldId id="281" r:id="rId22"/>
    <p:sldId id="304" r:id="rId23"/>
    <p:sldId id="262" r:id="rId24"/>
    <p:sldId id="276" r:id="rId25"/>
    <p:sldId id="282" r:id="rId26"/>
    <p:sldId id="275" r:id="rId27"/>
    <p:sldId id="272" r:id="rId28"/>
    <p:sldId id="292" r:id="rId29"/>
    <p:sldId id="300" r:id="rId30"/>
    <p:sldId id="283" r:id="rId31"/>
    <p:sldId id="293" r:id="rId32"/>
    <p:sldId id="302" r:id="rId33"/>
    <p:sldId id="303" r:id="rId34"/>
    <p:sldId id="271" r:id="rId35"/>
    <p:sldId id="284" r:id="rId36"/>
    <p:sldId id="307" r:id="rId37"/>
    <p:sldId id="285" r:id="rId38"/>
    <p:sldId id="305" r:id="rId39"/>
    <p:sldId id="265" r:id="rId40"/>
    <p:sldId id="286" r:id="rId41"/>
    <p:sldId id="294" r:id="rId42"/>
    <p:sldId id="308" r:id="rId43"/>
    <p:sldId id="287" r:id="rId44"/>
    <p:sldId id="297" r:id="rId45"/>
    <p:sldId id="288" r:id="rId46"/>
    <p:sldId id="295" r:id="rId47"/>
    <p:sldId id="289" r:id="rId48"/>
    <p:sldId id="296" r:id="rId49"/>
    <p:sldId id="306" r:id="rId50"/>
    <p:sldId id="290" r:id="rId51"/>
    <p:sldId id="298" r:id="rId52"/>
    <p:sldId id="309" r:id="rId53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AMlo0WYaxYVv3HJqqslhA==" hashData="fn7oQRRkvL1lVa5OUk1m9Lcrgk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566" y="-87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212C-E307-4D50-B1E7-1A812E802DB5}" type="datetimeFigureOut">
              <a:rPr lang="es-ES" smtClean="0"/>
              <a:pPr/>
              <a:t>14/03/2020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E8BB-5838-47EC-94C6-1C07C883FC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212C-E307-4D50-B1E7-1A812E802DB5}" type="datetimeFigureOut">
              <a:rPr lang="es-ES" smtClean="0"/>
              <a:pPr/>
              <a:t>14/03/2020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E8BB-5838-47EC-94C6-1C07C883FC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212C-E307-4D50-B1E7-1A812E802DB5}" type="datetimeFigureOut">
              <a:rPr lang="es-ES" smtClean="0"/>
              <a:pPr/>
              <a:t>14/03/2020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E8BB-5838-47EC-94C6-1C07C883FC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212C-E307-4D50-B1E7-1A812E802DB5}" type="datetimeFigureOut">
              <a:rPr lang="es-ES" smtClean="0"/>
              <a:pPr/>
              <a:t>14/03/2020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E8BB-5838-47EC-94C6-1C07C883FC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212C-E307-4D50-B1E7-1A812E802DB5}" type="datetimeFigureOut">
              <a:rPr lang="es-ES" smtClean="0"/>
              <a:pPr/>
              <a:t>14/03/2020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E8BB-5838-47EC-94C6-1C07C883FC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212C-E307-4D50-B1E7-1A812E802DB5}" type="datetimeFigureOut">
              <a:rPr lang="es-ES" smtClean="0"/>
              <a:pPr/>
              <a:t>14/03/2020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E8BB-5838-47EC-94C6-1C07C883FC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212C-E307-4D50-B1E7-1A812E802DB5}" type="datetimeFigureOut">
              <a:rPr lang="es-ES" smtClean="0"/>
              <a:pPr/>
              <a:t>14/03/2020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E8BB-5838-47EC-94C6-1C07C883FC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212C-E307-4D50-B1E7-1A812E802DB5}" type="datetimeFigureOut">
              <a:rPr lang="es-ES" smtClean="0"/>
              <a:pPr/>
              <a:t>14/03/2020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E8BB-5838-47EC-94C6-1C07C883FC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212C-E307-4D50-B1E7-1A812E802DB5}" type="datetimeFigureOut">
              <a:rPr lang="es-ES" smtClean="0"/>
              <a:pPr/>
              <a:t>14/03/2020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E8BB-5838-47EC-94C6-1C07C883FC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212C-E307-4D50-B1E7-1A812E802DB5}" type="datetimeFigureOut">
              <a:rPr lang="es-ES" smtClean="0"/>
              <a:pPr/>
              <a:t>14/03/2020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E8BB-5838-47EC-94C6-1C07C883FC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212C-E307-4D50-B1E7-1A812E802DB5}" type="datetimeFigureOut">
              <a:rPr lang="es-ES" smtClean="0"/>
              <a:pPr/>
              <a:t>14/03/2020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E8BB-5838-47EC-94C6-1C07C883FC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860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7D212C-E307-4D50-B1E7-1A812E802DB5}" type="datetimeFigureOut">
              <a:rPr lang="es-ES" smtClean="0"/>
              <a:pPr/>
              <a:t>14/03/2020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07E8BB-5838-47EC-94C6-1C07C883FC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Ba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bin-Yong-Rise-and-shine-Flowers-of-Ethiopia-Kibish-Omo-Valley-Ethiopia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705" y="0"/>
            <a:ext cx="771259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99592" y="5147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Rise and shine in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Omo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 Valley, Ethiopia ©Robin Yong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  <p:pic>
        <p:nvPicPr>
          <p:cNvPr id="4" name="Enigma- return to Innocence.wav">
            <a:hlinkClick r:id="" action="ppaction://media"/>
          </p:cNvPr>
          <p:cNvPicPr>
            <a:picLocks noRot="1" noChangeAspect="1"/>
          </p:cNvPicPr>
          <p:nvPr>
            <a:wavAudioFile r:embed="rId1" name="Enigma- return to Innocence.wav"/>
          </p:nvPr>
        </p:nvPicPr>
        <p:blipFill>
          <a:blip r:embed="rId4" cstate="print"/>
          <a:stretch>
            <a:fillRect/>
          </a:stretch>
        </p:blipFill>
        <p:spPr>
          <a:xfrm>
            <a:off x="9396536" y="4731990"/>
            <a:ext cx="304800" cy="3048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146498" y="-256307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24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r>
              <a:rPr lang="es-ES" sz="2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 Maravillas de </a:t>
            </a:r>
            <a:r>
              <a:rPr lang="es-ES" sz="2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África </a:t>
            </a:r>
            <a:r>
              <a:rPr lang="es-ES" sz="2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rk-Nicholson-giraffe-pot-of-gold-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580" y="0"/>
            <a:ext cx="771284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473570" y="124058"/>
            <a:ext cx="342702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Mark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Nicholson-giraffe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pot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 of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gold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823370_10154002678681400_8930926327767105431_n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968552" y="12347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Felix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Bartelke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- the face of hope -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Jozani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Chwaka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-Bay National Park,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Tansania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319319_10153938839531400_2106431653354822557_n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338" y="0"/>
            <a:ext cx="772732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130000" y="123478"/>
            <a:ext cx="111440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" dirty="0" err="1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Luke</a:t>
            </a:r>
            <a:r>
              <a:rPr lang="es-ES" sz="800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Street</a:t>
            </a:r>
            <a:r>
              <a:rPr lang="es-ES" sz="800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 - Forward!</a:t>
            </a:r>
            <a:endParaRPr lang="es-ES" sz="800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578916_10153959860361400_6370869924796911880_n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99592" y="12347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Storm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Rothbarth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- Lioness strolling through the fiery red grass - South Luangwa, Zambia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n-mcrae-spitzkoppe-namibia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580" y="0"/>
            <a:ext cx="771284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976664" y="480457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Shining a light on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Spitzkoppe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, Namibia ©Ben McRae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rry-Cain-Confrontation-on-the-plains-of-the-Okovanga-Delta-Botswana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2880" y="0"/>
            <a:ext cx="689824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187624" y="12347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Confrontation on the plains of the Okavango Delta, Botswana ©Barry Cain 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ne-van-Dam-Curious-Zebra-Timbavati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7672" y="0"/>
            <a:ext cx="771284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07504" y="2398117"/>
            <a:ext cx="12961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Curious zebra in </a:t>
            </a:r>
            <a:r>
              <a:rPr lang="en-US" sz="800" dirty="0" err="1"/>
              <a:t>Timbavati</a:t>
            </a:r>
            <a:r>
              <a:rPr lang="en-US" sz="800" dirty="0"/>
              <a:t> Game Reserve, South Africa ©Anne Van Dam </a:t>
            </a:r>
            <a:endParaRPr lang="es-ES" sz="800" dirty="0"/>
          </a:p>
        </p:txBody>
      </p:sp>
    </p:spTree>
  </p:cSld>
  <p:clrMapOvr>
    <a:masterClrMapping/>
  </p:clrMapOvr>
  <p:transition spd="slow" advTm="5000">
    <p:randomBa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yrone-Ping-Young-and-Deadly-Oudtshoorn-Klein-Karoo-1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154" y="0"/>
            <a:ext cx="8815691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95536" y="12347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Young and deadly in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Oudtshoorn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, Klein Karoo, South Africa ©Tyrone Ping 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tthew-James-A-lion-cub-finds-solace-in-a-pride-members-arms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992" y="0"/>
            <a:ext cx="813201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904656" y="487658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A cub finds solace in a pride member's arms ©Matthew James 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621809_10153959835941400_5390153166608311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19162"/>
            <a:ext cx="9144000" cy="330517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07504" y="4588554"/>
            <a:ext cx="195117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Neil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Preyer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- Hex River Valley, South Africa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826442_10154002680631400_2257326321311003475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0037"/>
            <a:ext cx="9144000" cy="454342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5496" y="4876586"/>
            <a:ext cx="211147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Carrie Pretorius -Showing off - southern Africa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bin-Yong-BumbleBee-Flowers-of-Ethiopia-Kibish-Omo-Valley-Ethiopia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580" y="0"/>
            <a:ext cx="771284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192688" y="487658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As beautiful as a bumble bee in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Omo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 Valley, Ethiopia ©Robin 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Yong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ynthia-norman-baobab-majesty-in-tarangire-national-park-tanzania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580" y="0"/>
            <a:ext cx="771284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220072" y="487658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bg1">
                    <a:lumMod val="50000"/>
                    <a:lumOff val="50000"/>
                  </a:schemeClr>
                </a:solidFill>
              </a:rPr>
              <a:t>Baobab majesty in </a:t>
            </a:r>
            <a:r>
              <a:rPr lang="en-US" sz="800" dirty="0" err="1">
                <a:solidFill>
                  <a:schemeClr val="bg1">
                    <a:lumMod val="50000"/>
                    <a:lumOff val="50000"/>
                  </a:schemeClr>
                </a:solidFill>
              </a:rPr>
              <a:t>Tarangire</a:t>
            </a:r>
            <a:r>
              <a:rPr lang="en-US" sz="800" dirty="0">
                <a:solidFill>
                  <a:schemeClr val="bg1">
                    <a:lumMod val="50000"/>
                    <a:lumOff val="50000"/>
                  </a:schemeClr>
                </a:solidFill>
              </a:rPr>
              <a:t> National Park, Tanzania ©Cynthia Norman </a:t>
            </a:r>
            <a:endParaRPr lang="es-ES" sz="800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6002893_10154021251341400_5488493301186659192_n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755576" y="4753476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Rhinos - noble, mighty and majestic! </a:t>
            </a:r>
            <a:b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</a:b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#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WisdomWednesday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rolyn-Greathead-golden-lion-Mashatu-Tuli-Block-Botswana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3428" y="0"/>
            <a:ext cx="7257143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115616" y="123478"/>
            <a:ext cx="209544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Golden lion in Botswana ©Carolyn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Greathead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5698089_10153985695971400_7164644035745342843_n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899592" y="12347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800" dirty="0" smtClean="0"/>
              <a:t>Paolo </a:t>
            </a:r>
            <a:r>
              <a:rPr lang="es-ES" sz="800" dirty="0" err="1" smtClean="0"/>
              <a:t>Maccarone</a:t>
            </a:r>
            <a:r>
              <a:rPr lang="es-ES" sz="800" dirty="0" smtClean="0"/>
              <a:t> - </a:t>
            </a:r>
            <a:r>
              <a:rPr lang="es-ES" sz="800" dirty="0" err="1" smtClean="0"/>
              <a:t>The</a:t>
            </a:r>
            <a:r>
              <a:rPr lang="es-ES" sz="800" dirty="0" smtClean="0"/>
              <a:t> </a:t>
            </a:r>
            <a:r>
              <a:rPr lang="es-ES" sz="800" dirty="0" err="1" smtClean="0"/>
              <a:t>great</a:t>
            </a:r>
            <a:r>
              <a:rPr lang="es-ES" sz="800" dirty="0" smtClean="0"/>
              <a:t> </a:t>
            </a:r>
            <a:r>
              <a:rPr lang="es-ES" sz="800" dirty="0" err="1" smtClean="0"/>
              <a:t>beauty</a:t>
            </a:r>
            <a:r>
              <a:rPr lang="es-ES" sz="800" dirty="0" smtClean="0"/>
              <a:t>, </a:t>
            </a:r>
            <a:r>
              <a:rPr lang="es-ES" sz="800" dirty="0" err="1" smtClean="0"/>
              <a:t>Zanzibar</a:t>
            </a:r>
            <a:r>
              <a:rPr lang="es-ES" sz="800" dirty="0" smtClean="0"/>
              <a:t> Tanzania</a:t>
            </a:r>
            <a:endParaRPr lang="es-ES" sz="800" dirty="0"/>
          </a:p>
        </p:txBody>
      </p:sp>
    </p:spTree>
  </p:cSld>
  <p:clrMapOvr>
    <a:masterClrMapping/>
  </p:clrMapOvr>
  <p:transition spd="slow" advTm="5000">
    <p:randomBa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106004_10154039910281400_7620756331851032282_n (1)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8915" y="0"/>
            <a:ext cx="656617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79512" y="2248584"/>
            <a:ext cx="10801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Denis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Roschlau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- Flower eating Tortoise,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Kgalagadi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TP, South Africa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nis-Roschlau-A-rocky-De-Kelders-Sunset-de-Kelders-South-Africa (1)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593" y="0"/>
            <a:ext cx="782281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760640" y="5147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/>
              <a:t>A rocky De </a:t>
            </a:r>
            <a:r>
              <a:rPr lang="en-US" sz="800" dirty="0" err="1" smtClean="0"/>
              <a:t>Kelders</a:t>
            </a:r>
            <a:r>
              <a:rPr lang="en-US" sz="800" dirty="0" smtClean="0"/>
              <a:t> Sunset in South Africa ©Denis </a:t>
            </a:r>
            <a:r>
              <a:rPr lang="en-US" sz="800" dirty="0" err="1" smtClean="0"/>
              <a:t>Roschlau</a:t>
            </a:r>
            <a:endParaRPr lang="es-ES" sz="800" dirty="0"/>
          </a:p>
        </p:txBody>
      </p:sp>
    </p:spTree>
  </p:cSld>
  <p:clrMapOvr>
    <a:masterClrMapping/>
  </p:clrMapOvr>
  <p:transition spd="slow" advTm="5000">
    <p:randomBar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erald-Raath-Ostrich-dust-bathing-in-fading-light-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7275" y="0"/>
            <a:ext cx="6869449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616624" y="12347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Ostrich dust-bathing in fading light ©Gerald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Raath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115068_10154039905086400_900102571766449183_n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4727" y="0"/>
            <a:ext cx="6234545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07504" y="2326109"/>
            <a:ext cx="12241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Sean Ferguson -Giraffe silhouette as another day begins in the Kruger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yrone-Ping-Unimpressed-SwartBerg-Mountains-Western-C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705" y="0"/>
            <a:ext cx="771259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400600" y="12347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Unimpressed in the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Swartberg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 Mountains, Western Cape, South Africa ©Tyrone 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Ping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826583_10154002658606400_15259286979296576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95275"/>
            <a:ext cx="9144000" cy="455295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-Stables-Sunrise-over-the-NamibRand-Nature-Reserv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31445"/>
            <a:ext cx="9144000" cy="488061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51520" y="473257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Sunrise over the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NamibRand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Nature Reserve, Namibia ©Tom Stables 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114210_10154039879746400_3906446033693373430_n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n-mcrae-himba-girls-relaxing-in-the-gorge-epupa-falls-in-northern-namibia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99" y="0"/>
            <a:ext cx="9013801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07504" y="5147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err="1">
                <a:solidFill>
                  <a:schemeClr val="bg1">
                    <a:lumMod val="50000"/>
                    <a:lumOff val="50000"/>
                  </a:schemeClr>
                </a:solidFill>
              </a:rPr>
              <a:t>Himba</a:t>
            </a:r>
            <a:r>
              <a:rPr lang="en-US" sz="800" dirty="0">
                <a:solidFill>
                  <a:schemeClr val="bg1">
                    <a:lumMod val="50000"/>
                    <a:lumOff val="50000"/>
                  </a:schemeClr>
                </a:solidFill>
              </a:rPr>
              <a:t> women at </a:t>
            </a:r>
            <a:r>
              <a:rPr lang="en-US" sz="800" dirty="0" err="1">
                <a:solidFill>
                  <a:schemeClr val="bg1">
                    <a:lumMod val="50000"/>
                    <a:lumOff val="50000"/>
                  </a:schemeClr>
                </a:solidFill>
              </a:rPr>
              <a:t>Epupa</a:t>
            </a:r>
            <a:r>
              <a:rPr lang="en-US" sz="800" dirty="0">
                <a:solidFill>
                  <a:schemeClr val="bg1">
                    <a:lumMod val="50000"/>
                    <a:lumOff val="50000"/>
                  </a:schemeClr>
                </a:solidFill>
              </a:rPr>
              <a:t> Falls, northern Namibia ©Ben McRae </a:t>
            </a:r>
            <a:endParaRPr lang="es-ES" sz="800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drew-Schoeman-Nxai-pan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191" y="0"/>
            <a:ext cx="7705618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55576" y="4948594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A forest of legs in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Nxai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Pan National Park, Botswana ©Andrew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Schoeman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895321_10154009835271400_15003851246193319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9562"/>
            <a:ext cx="9144000" cy="452437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5496" y="487600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Surreal sunrise in the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Botriver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valley,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Honingklip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, South Africa.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Image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by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 Richard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Middelmann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il-Preyer-khwai-camping-Khwai-River-Botswana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580" y="0"/>
            <a:ext cx="771284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55576" y="487658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Khwai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camping in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Khwai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River, Botswana ©Neil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Preyer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941161_10154017197886400_70102159387719938_n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31" y="0"/>
            <a:ext cx="6867538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616624" y="5147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Maria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 de Lourdes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Haddad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 -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music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-of-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africa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, Burundi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823487_10154010301576400_7460588084931345548_n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51520" y="2387084"/>
            <a:ext cx="1558440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Two San ladies by 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Lederle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Safaris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941001_10154017203856400_4712742562889396533_n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338" y="0"/>
            <a:ext cx="772732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27584" y="12347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Gregory M. Peterson - Birds of gold - Lake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Natron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– Tanzania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ohan-j-botha-cape-fox-in-kgalagadi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544616" y="19548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A Cape fox in the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Kgalagadi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Transfrontier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 Park, South Africa ©Johan J 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Botha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ohan-Mocke-Setting-things-straight-the-Lion-way-Kgalagadi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92088" y="5147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/>
              <a:t>Setting things straight the lion way in </a:t>
            </a:r>
            <a:r>
              <a:rPr lang="en-US" sz="800" dirty="0" err="1" smtClean="0"/>
              <a:t>Kgalagadi</a:t>
            </a:r>
            <a:r>
              <a:rPr lang="en-US" sz="800" dirty="0" smtClean="0"/>
              <a:t> </a:t>
            </a:r>
            <a:r>
              <a:rPr lang="en-US" sz="800" dirty="0" err="1" smtClean="0"/>
              <a:t>Transfrontier</a:t>
            </a:r>
            <a:r>
              <a:rPr lang="en-US" sz="800" dirty="0" smtClean="0"/>
              <a:t> Park ©Johan </a:t>
            </a:r>
            <a:r>
              <a:rPr lang="en-US" sz="800" dirty="0" err="1" smtClean="0"/>
              <a:t>Mocke</a:t>
            </a:r>
            <a:r>
              <a:rPr lang="en-US" sz="800" dirty="0" smtClean="0"/>
              <a:t> </a:t>
            </a:r>
            <a:endParaRPr lang="es-ES" sz="800" dirty="0"/>
          </a:p>
        </p:txBody>
      </p:sp>
    </p:spTree>
  </p:cSld>
  <p:clrMapOvr>
    <a:masterClrMapping/>
  </p:clrMapOvr>
  <p:transition spd="slow" advTm="5000">
    <p:randomBar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nger-Vandyke-Father-Abebe-Sisay-reading-his-bible-using-the-light-of-the-crucifix-window-in-his-church (1)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580" y="0"/>
            <a:ext cx="771284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27584" y="19548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Father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Abebe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Sisay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reading his bible in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Lalibela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, Ethiopia ©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Inger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Vandyke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il-Preyer-at-the-hoek-Noordhoek-beach-Cape-Town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68605"/>
            <a:ext cx="9144000" cy="460629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492805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At the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hoek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in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Noordhoek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beach, Cape Town, South Africa ©Neil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Preyer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n-Roos-Safe-with-Mommy-Pilanesberg (1)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191" y="0"/>
            <a:ext cx="7705618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92088" y="487658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"Safe with mommy" in the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Pilanesberg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, South Africa ©Jan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Roos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-Schmid-female-leopard-in-blue-light-Okavango-Delta-Botswana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338" y="0"/>
            <a:ext cx="772732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83568" y="480457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Female leopard in blue light in the Okavango Delta, Botswana ©Chris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Schmid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 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shika-Patel-The-Lonely-Tree-Namibia-Wolwedans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180147"/>
            <a:ext cx="9144000" cy="278320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07504" y="4444538"/>
            <a:ext cx="192232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The lonely tree in Namibia ©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Jashika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Patel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nald-glazier-zambezi-crocodile-Zambezi-river-at-sunset-Zambia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31" y="0"/>
            <a:ext cx="900733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760640" y="12405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Ronald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Glazier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 -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Zambezi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crocodile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-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Zambezi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river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 at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sunset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, Zambia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muel-Cox-A-David-and-Goliath-moment-between-a-male-Cheetah-an-Armoured-Cricket-in-Madikw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662" y="0"/>
            <a:ext cx="8886675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51520" y="4609460"/>
            <a:ext cx="23042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/>
              <a:t>A David and Goliath moment between a male cheetah and an </a:t>
            </a:r>
            <a:r>
              <a:rPr lang="en-US" sz="800" dirty="0" err="1" smtClean="0"/>
              <a:t>armoured</a:t>
            </a:r>
            <a:r>
              <a:rPr lang="en-US" sz="800" dirty="0" smtClean="0"/>
              <a:t> cricket in </a:t>
            </a:r>
            <a:r>
              <a:rPr lang="en-US" sz="800" dirty="0" err="1" smtClean="0"/>
              <a:t>Madikwe</a:t>
            </a:r>
            <a:r>
              <a:rPr lang="en-US" sz="800" dirty="0" smtClean="0"/>
              <a:t> Game Reserve, South Africa ©Samuel Cox </a:t>
            </a:r>
            <a:endParaRPr lang="es-ES" sz="800" dirty="0"/>
          </a:p>
        </p:txBody>
      </p:sp>
    </p:spTree>
  </p:cSld>
  <p:clrMapOvr>
    <a:masterClrMapping/>
  </p:clrMapOvr>
  <p:transition spd="slow" advTm="5000">
    <p:randomBar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yrone-Ping-A-young-Natal-Forest-Tree-Frog-iSimangaliso-Wetland-Park-Kwa-Zulu-Natal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705" y="0"/>
            <a:ext cx="771259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83568" y="487658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A young Natal forest tree frog in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iSimangaliso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Wetland Park, KwaZulu-Natal, South Africa ©Tyrone Ping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963268_10153840615171400_1098341345366174914_n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5262" y="0"/>
            <a:ext cx="771525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79512" y="2151896"/>
            <a:ext cx="12241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A curious fish just popping in to see what your plans are for the weekend and to wish you a happy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friday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!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han-Zarnoch-The-innocence-of-a-child-Namibia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4956" y="0"/>
            <a:ext cx="3434088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51520" y="2500322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The innocence of a child in Namibia ©Cohan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Zarnoch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355788_10153938832346400_10183850803174826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62"/>
            <a:ext cx="9144000" cy="513397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51520" y="487658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Anna-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Mart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Kruger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 -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Pelican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group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,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Walvis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Bay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, Namibia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mory-Coetzee-mousebirds-desperately-tried-to-keep-warm-Namibia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8504" y="0"/>
            <a:ext cx="723549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51520" y="2326109"/>
            <a:ext cx="13681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Mousebirds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desperately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tring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to keep warm in Namibia ©Memory Coetzee 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380636_10153918891246400_7167071063573830411_n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338" y="0"/>
            <a:ext cx="772732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012160" y="487658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The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Massai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located in Kenya and Northern Tanzania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cci-Goldstein-CAN-I-TELL-YOU-A-SECRET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580" y="0"/>
            <a:ext cx="771284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896544" y="487658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/>
              <a:t>"Can I tell you a secret?" in Kruger National Park, South Africa ©Ricci Goldstein</a:t>
            </a:r>
            <a:endParaRPr lang="es-ES" sz="800" dirty="0"/>
          </a:p>
        </p:txBody>
      </p:sp>
    </p:spTree>
  </p:cSld>
  <p:clrMapOvr>
    <a:masterClrMapping/>
  </p:clrMapOvr>
  <p:transition spd="slow" advTm="5000">
    <p:randomBar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6143219_10154039914486400_1877726836764104781_n (1)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438" y="0"/>
            <a:ext cx="8257124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5652120" y="5147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800" dirty="0" smtClean="0"/>
              <a:t>Stephan </a:t>
            </a:r>
            <a:r>
              <a:rPr lang="es-ES" sz="800" dirty="0" err="1" smtClean="0"/>
              <a:t>Swanepoel</a:t>
            </a:r>
            <a:r>
              <a:rPr lang="es-ES" sz="800" dirty="0" smtClean="0"/>
              <a:t> - </a:t>
            </a:r>
            <a:r>
              <a:rPr lang="es-ES" sz="800" dirty="0" err="1" smtClean="0"/>
              <a:t>butterfly-kisses</a:t>
            </a:r>
            <a:r>
              <a:rPr lang="es-ES" sz="800" dirty="0" smtClean="0"/>
              <a:t> - </a:t>
            </a:r>
            <a:r>
              <a:rPr lang="es-ES" sz="800" dirty="0" err="1" smtClean="0"/>
              <a:t>Chobe</a:t>
            </a:r>
            <a:r>
              <a:rPr lang="es-ES" sz="800" dirty="0" smtClean="0"/>
              <a:t> </a:t>
            </a:r>
            <a:r>
              <a:rPr lang="es-ES" sz="800" dirty="0" err="1" smtClean="0"/>
              <a:t>Nation</a:t>
            </a:r>
            <a:r>
              <a:rPr lang="es-ES" sz="800" dirty="0" smtClean="0"/>
              <a:t> Park, </a:t>
            </a:r>
            <a:r>
              <a:rPr lang="es-ES" sz="800" dirty="0" err="1" smtClean="0"/>
              <a:t>Botswana</a:t>
            </a:r>
            <a:endParaRPr lang="es-ES" sz="800" dirty="0"/>
          </a:p>
        </p:txBody>
      </p:sp>
    </p:spTree>
  </p:cSld>
  <p:clrMapOvr>
    <a:masterClrMapping/>
  </p:clrMapOvr>
  <p:transition spd="slow" advTm="5000">
    <p:randomBar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bin-Yong-Rise-and-shine-Flowers-of-Ethiopia-Kibish-Omo-Valley-Ethiopia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705" y="0"/>
            <a:ext cx="771259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968116" y="4928056"/>
            <a:ext cx="420308" cy="21544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itchFamily="66" charset="0"/>
              </a:rPr>
              <a:t>END</a:t>
            </a:r>
            <a:endParaRPr lang="es-ES" sz="800" b="1" cap="none" spc="0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Handwriting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84546" y="4928056"/>
            <a:ext cx="1079142" cy="21544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itchFamily="66" charset="0"/>
              </a:rPr>
              <a:t>31-ENERO-2017</a:t>
            </a:r>
            <a:endParaRPr lang="es-ES" sz="800" b="1" cap="none" spc="0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302000">
    <p:randomBar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AVILLAS DE AFRIC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MARAVILLAS DE AFRICA</Template>
  <TotalTime>1</TotalTime>
  <Words>575</Words>
  <Application>Microsoft Office PowerPoint</Application>
  <PresentationFormat>Presentación en pantalla (16:9)</PresentationFormat>
  <Paragraphs>53</Paragraphs>
  <Slides>51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MARAVILLAS DE AFRICA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2020-03-14T17:37:44Z</dcterms:created>
  <dcterms:modified xsi:type="dcterms:W3CDTF">2020-03-14T17:39:37Z</dcterms:modified>
</cp:coreProperties>
</file>