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44"/>
  </p:notesMasterIdLst>
  <p:sldIdLst>
    <p:sldId id="301" r:id="rId3"/>
    <p:sldId id="302" r:id="rId4"/>
    <p:sldId id="303" r:id="rId5"/>
    <p:sldId id="304" r:id="rId6"/>
    <p:sldId id="305" r:id="rId7"/>
    <p:sldId id="306" r:id="rId8"/>
    <p:sldId id="307" r:id="rId9"/>
    <p:sldId id="308" r:id="rId10"/>
    <p:sldId id="309" r:id="rId11"/>
    <p:sldId id="310" r:id="rId12"/>
    <p:sldId id="311" r:id="rId13"/>
    <p:sldId id="312" r:id="rId14"/>
    <p:sldId id="313" r:id="rId15"/>
    <p:sldId id="314" r:id="rId16"/>
    <p:sldId id="315" r:id="rId17"/>
    <p:sldId id="316" r:id="rId18"/>
    <p:sldId id="317" r:id="rId19"/>
    <p:sldId id="318" r:id="rId20"/>
    <p:sldId id="319" r:id="rId21"/>
    <p:sldId id="320" r:id="rId22"/>
    <p:sldId id="321" r:id="rId23"/>
    <p:sldId id="322" r:id="rId24"/>
    <p:sldId id="323" r:id="rId25"/>
    <p:sldId id="324" r:id="rId26"/>
    <p:sldId id="325" r:id="rId27"/>
    <p:sldId id="326" r:id="rId28"/>
    <p:sldId id="327" r:id="rId29"/>
    <p:sldId id="328" r:id="rId30"/>
    <p:sldId id="329" r:id="rId31"/>
    <p:sldId id="330" r:id="rId32"/>
    <p:sldId id="331" r:id="rId33"/>
    <p:sldId id="332" r:id="rId34"/>
    <p:sldId id="333" r:id="rId35"/>
    <p:sldId id="334" r:id="rId36"/>
    <p:sldId id="335" r:id="rId37"/>
    <p:sldId id="336" r:id="rId38"/>
    <p:sldId id="337" r:id="rId39"/>
    <p:sldId id="338" r:id="rId40"/>
    <p:sldId id="339" r:id="rId41"/>
    <p:sldId id="340" r:id="rId42"/>
    <p:sldId id="300" r:id="rId43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euhH6ftU7Otvwc6XN+dviA" hashData="qcCb27vO2GZ5NTNxE83ai6u/8P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99"/>
    <a:srgbClr val="FF99FF"/>
    <a:srgbClr val="00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90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A8C65BF-C6D7-4CBD-930E-80ECEBD26B07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izenplatzhalt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de-DE" smtClean="0"/>
              <a:t>Anne cologne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4C172F8-D965-403F-87B1-765DCD020A01}" type="slidenum">
              <a:rPr lang="de-DE" smtClean="0"/>
              <a:pPr>
                <a:defRPr/>
              </a:pPr>
              <a:t>40</a:t>
            </a:fld>
            <a:endParaRPr lang="de-D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020D42C-E98B-458C-AEDF-D14118657F97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EBA82B-67B6-42F2-9DA4-F26018985D9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DA0D64-50F1-4550-A565-9961C9E7E6CA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D3B11D-708B-40BD-9400-1BB1C342484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FA378A-FC48-4CF3-A169-26396B4DEF84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1E8E46-AF7B-4C76-AA2F-253151C7CC8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4C5671F-C078-4456-B106-81E578C744E9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EE827B-C5B0-48AB-8EB7-B0058E34B35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1A57E2-A387-442A-AC49-4E0DBEAA4537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A1FA9F-39EE-40DE-A6A3-427B7FE1F8D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E9E5E7F-E40C-4010-8CD7-ABDC7279BBD7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E26F44-3470-4115-A4F9-F57365BE657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1FF9F3E-DC4F-4F1D-980E-1C9C71F57748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201FB6-3753-417D-8F6F-6D7E667EB60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DAD647-D402-4ED7-87C6-100851DC7E84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7A3461-4251-4403-B7FB-4EC0578759A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0628A32-CBF5-4EAF-98E3-71EEC5D7BF9A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33D704-0AFE-4C7A-A640-67C61F7F635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5E3847E-4204-46DF-9A92-582EDF8CDDAF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E05FD-043F-48BA-A3EC-56B4A3CD99A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18FD14-1CA2-422C-9805-E80A44364058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42D53A-D955-44B9-8AE2-04578AE53EC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05D2D7-61E4-4B53-93D5-820DF72F919B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8B5026-02F5-4E29-8229-EE72DAEF7FC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DB5A4B-6534-4470-A923-803C6D660808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7FA70B-7384-45CE-A7B7-54EBFEB2D04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D02F67-BE4A-4F65-A8EA-892F2855D62D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C59222-A902-4F88-9BA9-9D561B3B75D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8279CED-C3AE-40C8-9632-0EAC6021BE0A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AC947E-0B40-45EC-A58A-EBE054EAA96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CE0301-4A99-4F23-A6BD-99113928D556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757B1A-AF96-44A1-8764-2E86AC07278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89C0ED-443D-4127-B980-35BB6A9EBB31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7DB218-9D3C-4AC3-974F-050711AE2CE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20312D-107E-4DEE-8768-38DF6BEF4DCF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C00068-B49E-4869-9F9C-BC62F15147E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4DC97C-AB36-4DD5-BB45-18416E0A8F6D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0EF365-D58E-4D55-92C4-0C3A3AD4445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B95545-65A2-448D-8AA2-E3AD8DD6666B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EA558B-3D31-45F5-8077-D067D57AE35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939405-CFD1-4BE1-853D-643815DC4682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A0D834-8230-4F34-AD94-3CFDB70C7FC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4539E0-CB4A-4805-A2B3-5CDA3C7D633C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ACF5AD-E8E5-48CE-8392-D9811D91C68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A2A2FE09-2131-4275-89B5-E964FE38D117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2D7F955-2494-4C5A-A5DF-BE84B345F4C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advTm="5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7E554421-CB02-4A31-BED6-95C7C14D0979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512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512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38B3254-EEF9-4E1E-9FAD-793729E219F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New York City at Nigh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82657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hteck 2"/>
          <p:cNvSpPr/>
          <p:nvPr/>
        </p:nvSpPr>
        <p:spPr>
          <a:xfrm>
            <a:off x="0" y="318254"/>
            <a:ext cx="9144000" cy="107721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de-DE" sz="32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>
                    <a:lumMod val="85000"/>
                  </a:schemeClr>
                </a:solidFill>
                <a:latin typeface="Arial Black" pitchFamily="34" charset="0"/>
                <a:cs typeface="Arial" charset="0"/>
              </a:rPr>
              <a:t>New York - </a:t>
            </a:r>
            <a:r>
              <a:rPr lang="de-DE" sz="3200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>
                    <a:lumMod val="85000"/>
                  </a:schemeClr>
                </a:solidFill>
                <a:latin typeface="Arial Black" pitchFamily="34" charset="0"/>
                <a:cs typeface="Arial" charset="0"/>
              </a:rPr>
              <a:t>Manhattan</a:t>
            </a:r>
            <a:r>
              <a:rPr lang="de-DE" sz="32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>
                    <a:lumMod val="85000"/>
                  </a:schemeClr>
                </a:solidFill>
                <a:latin typeface="Arial Black" pitchFamily="34" charset="0"/>
                <a:cs typeface="Arial" charset="0"/>
              </a:rPr>
              <a:t> -</a:t>
            </a:r>
            <a:r>
              <a:rPr lang="de-DE" sz="32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>
                    <a:lumMod val="85000"/>
                  </a:schemeClr>
                </a:solidFill>
                <a:latin typeface="Arial Black" pitchFamily="34" charset="0"/>
                <a:cs typeface="Arial" charset="0"/>
              </a:rPr>
              <a:t>Roosevelt_Island</a:t>
            </a:r>
            <a:r>
              <a:rPr lang="de-DE" sz="32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>
                    <a:lumMod val="85000"/>
                  </a:schemeClr>
                </a:solidFill>
                <a:latin typeface="Arial Black" pitchFamily="34" charset="0"/>
                <a:cs typeface="Arial" charset="0"/>
              </a:rPr>
              <a:t>  -Bronx</a:t>
            </a:r>
            <a:endParaRPr lang="de-DE" sz="32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tx1">
                  <a:lumMod val="85000"/>
                </a:schemeClr>
              </a:solidFill>
              <a:latin typeface="Arial" charset="0"/>
              <a:cs typeface="Arial" charset="0"/>
            </a:endParaRPr>
          </a:p>
        </p:txBody>
      </p:sp>
      <p:pic>
        <p:nvPicPr>
          <p:cNvPr id="4" name="Picture 2" descr="Clear Day in New York City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700" y="-24765"/>
            <a:ext cx="9144000" cy="8229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sndAc>
      <p:stSnd>
        <p:snd r:embed="rId2" name="neu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500"/>
                            </p:stCondLst>
                            <p:childTnLst>
                              <p:par>
                                <p:cTn id="12" presetID="6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Grafik 1" descr="14687297.jpg"/>
          <p:cNvPicPr>
            <a:picLocks noChangeAspect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SC0004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DSC0003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Grafik 2" descr="1156618807Radio City Music Hall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Grafik 1" descr="493064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7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Grafik 1" descr="FDNY-a18515092.jpg"/>
          <p:cNvPicPr>
            <a:picLocks noChangeAspect="1"/>
          </p:cNvPicPr>
          <p:nvPr/>
        </p:nvPicPr>
        <p:blipFill>
          <a:blip r:embed="rId2"/>
          <a:srcRect l="787" t="11674" r="787" b="1167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4" descr="FDN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52413" y="-291465"/>
            <a:ext cx="9720263" cy="87401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Grafik 1" descr="1280x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4" descr="TImes Square New Yor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144000" cy="82181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Grafik 1" descr="14698542.jpg"/>
          <p:cNvPicPr>
            <a:picLocks noChangeAspect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Grafik 2" descr="115656668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Grafik 1" descr="115646406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Grafik 1" descr="1156590047Times Square.jpg"/>
          <p:cNvPicPr>
            <a:picLocks noChangeAspect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Grafik 1" descr="115661872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Grafik 1" descr="115661873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Grafik 1" descr="1156658266Times Squar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Grafik 1" descr="police_on_horses.preview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Grafik 1" descr="1156660509 Grand Central Station.jpg"/>
          <p:cNvPicPr>
            <a:picLocks noChangeAspect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Grafik 1" descr="115666082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324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Grafik 2" descr="newyork34thstpennstnwy2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Grafik 2" descr="115666082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Grafik 1" descr="ny010.JPG"/>
          <p:cNvPicPr>
            <a:picLocks noChangeAspect="1"/>
          </p:cNvPicPr>
          <p:nvPr/>
        </p:nvPicPr>
        <p:blipFill>
          <a:blip r:embed="rId2">
            <a:lum contrast="10000"/>
          </a:blip>
          <a:srcRect b="297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Grafik 1" descr="Manhattan_view_090611_edit.jpg"/>
          <p:cNvPicPr>
            <a:picLocks noChangeAspect="1"/>
          </p:cNvPicPr>
          <p:nvPr/>
        </p:nvPicPr>
        <p:blipFill>
          <a:blip r:embed="rId2"/>
          <a:srcRect b="1417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Roosevelt Island Tram Running Agai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950" y="-3809"/>
            <a:ext cx="9144000" cy="8309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Grafik 2" descr="si-header2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Grafik 1" descr="roosevelt_island_tram_23dec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Grafik 1" descr="6872_popup.jpg"/>
          <p:cNvPicPr>
            <a:picLocks noChangeAspect="1"/>
          </p:cNvPicPr>
          <p:nvPr/>
        </p:nvPicPr>
        <p:blipFill>
          <a:blip r:embed="rId2">
            <a:lum contrast="40000"/>
          </a:blip>
          <a:srcRect/>
          <a:stretch>
            <a:fillRect/>
          </a:stretch>
        </p:blipFill>
        <p:spPr bwMode="auto">
          <a:xfrm>
            <a:off x="1589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/>
          <a:srcRect l="12778" t="19557" r="40833" b="5777"/>
          <a:stretch>
            <a:fillRect/>
          </a:stretch>
        </p:blipFill>
        <p:spPr bwMode="auto">
          <a:xfrm>
            <a:off x="-180975" y="0"/>
            <a:ext cx="93233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Grafik 1" descr="Roosevelt Island Tram (reduced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84296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Grafik 1" descr="nyc008+.jpg"/>
          <p:cNvPicPr>
            <a:picLocks noChangeAspect="1"/>
          </p:cNvPicPr>
          <p:nvPr/>
        </p:nvPicPr>
        <p:blipFill>
          <a:blip r:embed="rId3"/>
          <a:srcRect b="1068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Grafik 1" descr="1156600890Manhattan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Grafik 1" descr="800px-Fire_engine_New_York.jpe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80975" y="0"/>
            <a:ext cx="9324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Grafik 1" descr="771600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A View from the Brid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787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Picture 4" descr="http://ic2.pbase.com/o2/20/838620/1/120426379.J9vDy4hR.BrooklynBridgeandDUMBODSC_347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86226" y="-762000"/>
            <a:ext cx="5057775" cy="76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Grafik 1" descr="1156662640Manhatta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Grafik 1" descr="1156688177.jpg"/>
          <p:cNvPicPr>
            <a:picLocks noChangeAspect="1"/>
          </p:cNvPicPr>
          <p:nvPr/>
        </p:nvPicPr>
        <p:blipFill>
          <a:blip r:embed="rId2">
            <a:lum contras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Grafik 1" descr="1156555622Manhattan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113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Grafik 2" descr="2729490.jpg"/>
          <p:cNvPicPr>
            <a:picLocks noChangeAspect="1"/>
          </p:cNvPicPr>
          <p:nvPr/>
        </p:nvPicPr>
        <p:blipFill>
          <a:blip r:embed="rId2"/>
          <a:srcRect l="2431" t="3650" r="2835" b="425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Grafik 1" descr="17316780.jpg"/>
          <p:cNvPicPr>
            <a:picLocks noChangeAspect="1"/>
          </p:cNvPicPr>
          <p:nvPr/>
        </p:nvPicPr>
        <p:blipFill>
          <a:blip r:embed="rId2"/>
          <a:srcRect l="3397" r="3397" b="5096"/>
          <a:stretch>
            <a:fillRect/>
          </a:stretch>
        </p:blipFill>
        <p:spPr bwMode="auto">
          <a:xfrm>
            <a:off x="0" y="2714626"/>
            <a:ext cx="9144000" cy="41433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Grafik 2" descr="new-york-photos-06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9144000" cy="3501390"/>
          </a:xfrm>
          <a:prstGeom prst="rect">
            <a:avLst/>
          </a:prstGeom>
          <a:ln>
            <a:solidFill>
              <a:schemeClr val="bg2">
                <a:lumMod val="60000"/>
                <a:lumOff val="40000"/>
              </a:schemeClr>
            </a:solidFill>
          </a:ln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Grafik 1" descr="115661875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Grafik 1" descr="Bronx - New York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Grafik 1" descr="children @ BronX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Grafik 1" descr="pache080208_8027.jpg"/>
          <p:cNvPicPr>
            <a:picLocks noChangeAspect="1"/>
          </p:cNvPicPr>
          <p:nvPr/>
        </p:nvPicPr>
        <p:blipFill>
          <a:blip r:embed="rId2">
            <a:lum contrast="20000"/>
          </a:blip>
          <a:srcRect b="809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Grafik 1" descr="rp070710_5323.jpg"/>
          <p:cNvPicPr>
            <a:picLocks noChangeAspect="1"/>
          </p:cNvPicPr>
          <p:nvPr/>
        </p:nvPicPr>
        <p:blipFill>
          <a:blip r:embed="rId2"/>
          <a:srcRect b="607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Grafik 1" descr="680px-NYPD_horseback200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4904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Grafik 2" descr="1156528981Chinatown Manhatta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85749"/>
            <a:ext cx="9144000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Grafik 1" descr="rp070711_5951.jpg"/>
          <p:cNvPicPr>
            <a:picLocks noChangeAspect="1"/>
          </p:cNvPicPr>
          <p:nvPr/>
        </p:nvPicPr>
        <p:blipFill>
          <a:blip r:embed="rId3"/>
          <a:srcRect b="809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7" name="Rechteck 1"/>
          <p:cNvSpPr>
            <a:spLocks noChangeArrowheads="1"/>
          </p:cNvSpPr>
          <p:nvPr/>
        </p:nvSpPr>
        <p:spPr bwMode="auto">
          <a:xfrm>
            <a:off x="539750" y="6193156"/>
            <a:ext cx="159530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de-DE">
                <a:latin typeface="Andy"/>
              </a:rPr>
              <a:t>Anne cologne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9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52230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52232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52233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52234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52256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52257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52258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52280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81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OGO PARA TODO">
  <a:themeElements>
    <a:clrScheme name="GATO DE ANGOR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GATO DE ANGOR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GATO DE ANGOR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LOGO PARA TODO</Template>
  <TotalTime>1</TotalTime>
  <Words>73</Words>
  <Application>Microsoft Office PowerPoint</Application>
  <PresentationFormat>Presentación en pantalla (4:3)</PresentationFormat>
  <Paragraphs>32</Paragraphs>
  <Slides>41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3" baseType="lpstr">
      <vt:lpstr>LOGO PARA TODO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2013-05-15T07:11:44Z</dcterms:created>
  <dcterms:modified xsi:type="dcterms:W3CDTF">2013-05-15T07:13:12Z</dcterms:modified>
</cp:coreProperties>
</file>