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60" r:id="rId4"/>
    <p:sldId id="262" r:id="rId5"/>
    <p:sldId id="264" r:id="rId6"/>
    <p:sldId id="269" r:id="rId7"/>
    <p:sldId id="293" r:id="rId8"/>
    <p:sldId id="493" r:id="rId9"/>
    <p:sldId id="468" r:id="rId10"/>
    <p:sldId id="315" r:id="rId11"/>
    <p:sldId id="325" r:id="rId12"/>
    <p:sldId id="313" r:id="rId13"/>
    <p:sldId id="326" r:id="rId14"/>
    <p:sldId id="469" r:id="rId15"/>
    <p:sldId id="470" r:id="rId16"/>
    <p:sldId id="349" r:id="rId17"/>
    <p:sldId id="474" r:id="rId18"/>
    <p:sldId id="488" r:id="rId19"/>
    <p:sldId id="489" r:id="rId20"/>
    <p:sldId id="502" r:id="rId21"/>
    <p:sldId id="499" r:id="rId22"/>
    <p:sldId id="504" r:id="rId23"/>
    <p:sldId id="505" r:id="rId24"/>
    <p:sldId id="367" r:id="rId25"/>
    <p:sldId id="506" r:id="rId26"/>
    <p:sldId id="480" r:id="rId27"/>
    <p:sldId id="373" r:id="rId28"/>
    <p:sldId id="387" r:id="rId29"/>
    <p:sldId id="388" r:id="rId30"/>
    <p:sldId id="397" r:id="rId31"/>
    <p:sldId id="398" r:id="rId32"/>
    <p:sldId id="400" r:id="rId33"/>
    <p:sldId id="448" r:id="rId34"/>
    <p:sldId id="507" r:id="rId35"/>
    <p:sldId id="462" r:id="rId36"/>
    <p:sldId id="508" r:id="rId37"/>
  </p:sldIdLst>
  <p:sldSz cx="9144000" cy="6858000" type="screen4x3"/>
  <p:notesSz cx="6858000" cy="9144000"/>
  <p:photoAlbum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9" autoAdjust="0"/>
    <p:restoredTop sz="94660"/>
  </p:normalViewPr>
  <p:slideViewPr>
    <p:cSldViewPr>
      <p:cViewPr varScale="1">
        <p:scale>
          <a:sx n="67" d="100"/>
          <a:sy n="67" d="100"/>
        </p:scale>
        <p:origin x="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3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26814-D55A-457B-B6EA-CCA3DD3297BD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C4593-E9F4-492E-AED0-DFCDD6E29F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5444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BF996-C7F4-4ACE-B131-55F1E3F353BE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9166-DBD0-441A-A82B-CEDEACBA85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2668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614F7-8AC5-41BE-965C-D248F620D553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49A62-C5C7-4229-8D33-116009FBC8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189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6C3B4-2222-405B-B649-F530F1B246D1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29B47-5EAD-4048-AA46-0F1F46ABF7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9278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97B80-DEDF-4B69-8F1F-0AF8BED2690A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7B010-5497-44D4-9A55-922CD38AA8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2839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038CA-3DAD-4547-96A9-174DF3782153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1401A-254C-4273-98E2-8CF000E416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2416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382D3-26E5-41AA-BAB0-C155C326C3D6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FE545-DE0F-4B63-9D61-D8C3541C50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4827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67161-DF07-4ECD-AEF0-4CE59615ECC7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7CBCE-B0CC-4E55-A48B-6F4C224833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3873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05DB1-6949-4E61-BC84-F65B5FFD1488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BEF8A-4D64-4671-B24A-B999BB67E0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985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3F7CB-B247-4EDA-A7B6-30B36DFF29F8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9A922-0605-4E95-89E7-157596C285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613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25904-106A-4035-8C71-E4CC91F9CB53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F8CB0-2509-4D53-8FAE-D8D25603CC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70993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4017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D884F70-5D89-4280-9607-DC7BEE89E6E7}" type="datetimeFigureOut">
              <a:rPr lang="es-ES"/>
              <a:pPr>
                <a:defRPr/>
              </a:pPr>
              <a:t>25/11/2017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E517726-8999-4834-87B4-183AEA8FC9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-1588" y="0"/>
            <a:ext cx="9144001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100" name="3 CuadroTexto"/>
          <p:cNvSpPr txBox="1">
            <a:spLocks noChangeArrowheads="1"/>
          </p:cNvSpPr>
          <p:nvPr/>
        </p:nvSpPr>
        <p:spPr bwMode="auto">
          <a:xfrm>
            <a:off x="250825" y="6092825"/>
            <a:ext cx="1368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000">
                <a:latin typeface="AR BERKLEY"/>
              </a:rPr>
              <a:t>Diseño pps y fotos María</a:t>
            </a:r>
          </a:p>
        </p:txBody>
      </p:sp>
      <p:sp>
        <p:nvSpPr>
          <p:cNvPr id="4101" name="4 CuadroTexto"/>
          <p:cNvSpPr txBox="1">
            <a:spLocks noChangeArrowheads="1"/>
          </p:cNvSpPr>
          <p:nvPr/>
        </p:nvSpPr>
        <p:spPr bwMode="auto">
          <a:xfrm>
            <a:off x="1692275" y="609282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</p:spTree>
  </p:cSld>
  <p:clrMapOvr>
    <a:masterClrMapping/>
  </p:clrMapOvr>
  <p:transition spd="slow" advTm="9000">
    <p:zoom/>
    <p:sndAc>
      <p:stSnd>
        <p:snd r:embed="rId2" name="Berlin Philharmonic - Allegro con fuo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125" name="4 CuadroTexto"/>
          <p:cNvSpPr txBox="1">
            <a:spLocks noChangeArrowheads="1"/>
          </p:cNvSpPr>
          <p:nvPr/>
        </p:nvSpPr>
        <p:spPr bwMode="auto">
          <a:xfrm>
            <a:off x="250825" y="6092825"/>
            <a:ext cx="1368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000">
                <a:latin typeface="AR BERKLEY"/>
              </a:rPr>
              <a:t>Diseño pps y fotos María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149" name="4 CuadroTexto"/>
          <p:cNvSpPr txBox="1">
            <a:spLocks noChangeArrowheads="1"/>
          </p:cNvSpPr>
          <p:nvPr/>
        </p:nvSpPr>
        <p:spPr bwMode="auto">
          <a:xfrm>
            <a:off x="250825" y="6092825"/>
            <a:ext cx="1368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000">
                <a:latin typeface="AR BERKLEY"/>
              </a:rPr>
              <a:t>Diseño pps y fotos María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173" name="4 CuadroTexto"/>
          <p:cNvSpPr txBox="1">
            <a:spLocks noChangeArrowheads="1"/>
          </p:cNvSpPr>
          <p:nvPr/>
        </p:nvSpPr>
        <p:spPr bwMode="auto">
          <a:xfrm>
            <a:off x="250825" y="6092825"/>
            <a:ext cx="1368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000">
                <a:latin typeface="AR BERKLEY"/>
              </a:rPr>
              <a:t>Diseño pps y fotos María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1200"/>
          </a:p>
        </p:txBody>
      </p:sp>
      <p:sp>
        <p:nvSpPr>
          <p:cNvPr id="8197" name="4 CuadroTexto"/>
          <p:cNvSpPr txBox="1">
            <a:spLocks noChangeArrowheads="1"/>
          </p:cNvSpPr>
          <p:nvPr/>
        </p:nvSpPr>
        <p:spPr bwMode="auto">
          <a:xfrm>
            <a:off x="250825" y="6092825"/>
            <a:ext cx="1368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000">
                <a:latin typeface="AR BERKLEY"/>
              </a:rPr>
              <a:t>Diseño pps y fotos María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6C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221" name="4 CuadroTexto"/>
          <p:cNvSpPr txBox="1">
            <a:spLocks noChangeArrowheads="1"/>
          </p:cNvSpPr>
          <p:nvPr/>
        </p:nvSpPr>
        <p:spPr bwMode="auto">
          <a:xfrm>
            <a:off x="250825" y="6092825"/>
            <a:ext cx="1368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000">
                <a:latin typeface="AR BERKLEY"/>
              </a:rPr>
              <a:t>Diseño pps y fotos María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79 (2)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50825" y="6092825"/>
            <a:ext cx="13684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0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6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50825" y="6092825"/>
            <a:ext cx="13684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0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50825" y="6092825"/>
            <a:ext cx="13684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0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9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50825" y="6092825"/>
            <a:ext cx="13684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0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7 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341" name="6 CuadroTexto"/>
          <p:cNvSpPr txBox="1">
            <a:spLocks noChangeArrowheads="1"/>
          </p:cNvSpPr>
          <p:nvPr/>
        </p:nvSpPr>
        <p:spPr bwMode="auto">
          <a:xfrm>
            <a:off x="250825" y="6092825"/>
            <a:ext cx="1368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000">
                <a:latin typeface="AR BERKLEY"/>
              </a:rPr>
              <a:t>Diseño pps y fotos María</a:t>
            </a:r>
          </a:p>
        </p:txBody>
      </p:sp>
    </p:spTree>
  </p:cSld>
  <p:clrMapOvr>
    <a:masterClrMapping/>
  </p:clrMapOvr>
  <p:transition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59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12 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19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93 (2)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193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250825" y="6092825"/>
            <a:ext cx="13684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0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18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62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11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134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119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116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117.JPG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38 (2) copia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250825" y="6092825"/>
            <a:ext cx="13684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0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3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1 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3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118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120 (2)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250825" y="6092825"/>
            <a:ext cx="13684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0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18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60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1 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122 (2)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122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123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136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250825" y="6092825"/>
            <a:ext cx="13684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0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13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28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128 (2)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126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273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4" name="7 CuadroTexto"/>
          <p:cNvSpPr txBox="1">
            <a:spLocks noChangeArrowheads="1"/>
          </p:cNvSpPr>
          <p:nvPr/>
        </p:nvSpPr>
        <p:spPr bwMode="auto">
          <a:xfrm>
            <a:off x="250825" y="6092825"/>
            <a:ext cx="1368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000">
                <a:solidFill>
                  <a:schemeClr val="bg1"/>
                </a:solidFill>
                <a:latin typeface="AR BERKLEY"/>
              </a:rPr>
              <a:t>Diseño pps y fotos María</a:t>
            </a:r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25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50825" y="6092825"/>
            <a:ext cx="13684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0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28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4 Imagen" descr="Diapositiva284.JPG"/>
          <p:cNvPicPr preferRelativeResize="0">
            <a:picLocks noGrp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hexagon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48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1 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131 (2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frame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5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32 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5 Imagen" descr="Diapositiva132 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7885113" y="6308725"/>
            <a:ext cx="1366837" cy="433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3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4 Imagen" descr="Diapositiva1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star4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6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1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plus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14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29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150 (2)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2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30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299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300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2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5 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32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32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32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32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325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325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Diapositiva325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Diapositiva325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Diapositiva165 (2)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107950" y="5805488"/>
            <a:ext cx="1368425" cy="430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3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8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4 (2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16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329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328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Diapositiva165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3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48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16013" y="765175"/>
            <a:ext cx="7164387" cy="53721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763713" y="1268413"/>
            <a:ext cx="5824537" cy="43688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3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-6350" y="0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</p:pic>
      <p:pic>
        <p:nvPicPr>
          <p:cNvPr id="3" name="2 Imagen" descr="Diapositiva163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4925" y="0"/>
            <a:ext cx="9178925" cy="6858000"/>
          </a:xfrm>
          <a:prstGeom prst="rect">
            <a:avLst/>
          </a:prstGeom>
          <a:solidFill>
            <a:schemeClr val="accent1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746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16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330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92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Diapositiva167 (2)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advTm="2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8A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17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17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0"/>
            <a:ext cx="920115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advTm="18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B3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1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pic>
        <p:nvPicPr>
          <p:cNvPr id="5" name="4 Imagen" descr="Diapositiva18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1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96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3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Diapositiva3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9051" r="8263"/>
          <a:stretch>
            <a:fillRect/>
          </a:stretch>
        </p:blipFill>
        <p:spPr>
          <a:xfrm>
            <a:off x="827584" y="0"/>
            <a:ext cx="7560840" cy="6858000"/>
          </a:xfrm>
          <a:prstGeom prst="flowChartOr">
            <a:avLst/>
          </a:prstGeom>
          <a:noFill/>
          <a:ln>
            <a:noFill/>
          </a:ln>
        </p:spPr>
      </p:pic>
      <p:pic>
        <p:nvPicPr>
          <p:cNvPr id="10" name="9 Imagen" descr="Diapositiva17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Diapositiva17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3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3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12988" t="11151" r="12201" b="11150"/>
          <a:stretch>
            <a:fillRect/>
          </a:stretch>
        </p:blipFill>
        <p:spPr>
          <a:xfrm>
            <a:off x="1187624" y="764704"/>
            <a:ext cx="6840760" cy="5328592"/>
          </a:xfrm>
          <a:prstGeom prst="plus">
            <a:avLst/>
          </a:prstGeom>
          <a:noFill/>
          <a:ln>
            <a:noFill/>
          </a:ln>
        </p:spPr>
      </p:pic>
      <p:pic>
        <p:nvPicPr>
          <p:cNvPr id="5" name="4 Imagen" descr="Diapositiva32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7885113" y="6238875"/>
            <a:ext cx="1366837" cy="430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17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Diapositiva33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331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50825" y="6092825"/>
            <a:ext cx="136842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dirty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21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891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3891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891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3891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186</Words>
  <Application>Microsoft Office PowerPoint</Application>
  <PresentationFormat>Presentación en pantalla (4:3)</PresentationFormat>
  <Paragraphs>36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1" baseType="lpstr">
      <vt:lpstr>Calibri</vt:lpstr>
      <vt:lpstr>Arial</vt:lpstr>
      <vt:lpstr>AR BERKLEY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/>
  <cp:lastModifiedBy/>
  <cp:revision>79</cp:revision>
  <dcterms:created xsi:type="dcterms:W3CDTF">2014-02-24T13:21:27Z</dcterms:created>
  <dcterms:modified xsi:type="dcterms:W3CDTF">2017-11-25T20:38:34Z</dcterms:modified>
</cp:coreProperties>
</file>