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35"/>
  </p:notesMasterIdLst>
  <p:sldIdLst>
    <p:sldId id="290" r:id="rId3"/>
    <p:sldId id="296" r:id="rId4"/>
    <p:sldId id="276" r:id="rId5"/>
    <p:sldId id="272" r:id="rId6"/>
    <p:sldId id="269" r:id="rId7"/>
    <p:sldId id="271" r:id="rId8"/>
    <p:sldId id="268" r:id="rId9"/>
    <p:sldId id="279" r:id="rId10"/>
    <p:sldId id="274" r:id="rId11"/>
    <p:sldId id="264" r:id="rId12"/>
    <p:sldId id="285" r:id="rId13"/>
    <p:sldId id="261" r:id="rId14"/>
    <p:sldId id="278" r:id="rId15"/>
    <p:sldId id="277" r:id="rId16"/>
    <p:sldId id="266" r:id="rId17"/>
    <p:sldId id="260" r:id="rId18"/>
    <p:sldId id="259" r:id="rId19"/>
    <p:sldId id="263" r:id="rId20"/>
    <p:sldId id="258" r:id="rId21"/>
    <p:sldId id="262" r:id="rId22"/>
    <p:sldId id="283" r:id="rId23"/>
    <p:sldId id="280" r:id="rId24"/>
    <p:sldId id="265" r:id="rId25"/>
    <p:sldId id="267" r:id="rId26"/>
    <p:sldId id="284" r:id="rId27"/>
    <p:sldId id="270" r:id="rId28"/>
    <p:sldId id="282" r:id="rId29"/>
    <p:sldId id="281" r:id="rId30"/>
    <p:sldId id="273" r:id="rId31"/>
    <p:sldId id="275" r:id="rId32"/>
    <p:sldId id="295" r:id="rId33"/>
    <p:sldId id="297" r:id="rId34"/>
  </p:sldIdLst>
  <p:sldSz cx="9144000" cy="5143500" type="screen16x9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TMu78UdWBkvoLwq3EDTPyQ==" hashData="XaypKRzrTZnqwdHKjXa2bntf9D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CC9900"/>
    <a:srgbClr val="F5DE03"/>
    <a:srgbClr val="FDEF67"/>
    <a:srgbClr val="DC0000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38" autoAdjust="0"/>
    <p:restoredTop sz="94692" autoAdjust="0"/>
  </p:normalViewPr>
  <p:slideViewPr>
    <p:cSldViewPr>
      <p:cViewPr>
        <p:scale>
          <a:sx n="100" d="100"/>
          <a:sy n="100" d="100"/>
        </p:scale>
        <p:origin x="-126" y="-4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5EA465F-C8EC-49AD-B11F-E15635804B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5831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3CB527C-8B69-429C-9C0A-2D52C2DCD28F}" type="slidenum">
              <a:rPr lang="en-US" sz="1200"/>
              <a:pPr/>
              <a:t>3</a:t>
            </a:fld>
            <a:endParaRPr lang="en-US" sz="1200"/>
          </a:p>
        </p:txBody>
      </p:sp>
      <p:sp>
        <p:nvSpPr>
          <p:cNvPr id="348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2DFFB1A-C039-49A5-8360-FB8C12AA27A0}" type="slidenum">
              <a:rPr lang="en-US" sz="1200"/>
              <a:pPr/>
              <a:t>4</a:t>
            </a:fld>
            <a:endParaRPr lang="en-US" sz="1200"/>
          </a:p>
        </p:txBody>
      </p:sp>
      <p:sp>
        <p:nvSpPr>
          <p:cNvPr id="358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7A3EA17-96AB-489F-9F60-D4423DC664EA}" type="slidenum">
              <a:rPr lang="en-US" sz="1200"/>
              <a:pPr/>
              <a:t>5</a:t>
            </a:fld>
            <a:endParaRPr lang="en-US" sz="1200"/>
          </a:p>
        </p:txBody>
      </p:sp>
      <p:sp>
        <p:nvSpPr>
          <p:cNvPr id="368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DD0568EB-1C6D-4AE8-A600-70AB8AD33C00}" type="slidenum">
              <a:rPr lang="en-US" sz="1200"/>
              <a:pPr/>
              <a:t>6</a:t>
            </a:fld>
            <a:endParaRPr lang="en-US" sz="1200"/>
          </a:p>
        </p:txBody>
      </p:sp>
      <p:sp>
        <p:nvSpPr>
          <p:cNvPr id="378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DEEB673-6BCE-43AC-B9B4-5B82DC3C5E2F}" type="slidenum">
              <a:rPr lang="en-US" sz="1200"/>
              <a:pPr/>
              <a:t>7</a:t>
            </a:fld>
            <a:endParaRPr lang="en-US" sz="1200"/>
          </a:p>
        </p:txBody>
      </p:sp>
      <p:sp>
        <p:nvSpPr>
          <p:cNvPr id="389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E9DB6EAB-262E-4E77-96C9-F0CA2DF7477A}" type="slidenum">
              <a:rPr lang="en-US" sz="1200"/>
              <a:pPr/>
              <a:t>8</a:t>
            </a:fld>
            <a:endParaRPr lang="en-US" sz="1200"/>
          </a:p>
        </p:txBody>
      </p:sp>
      <p:sp>
        <p:nvSpPr>
          <p:cNvPr id="399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221BE23E-87A1-4E23-BE69-4FD5328EFC0C}" type="slidenum">
              <a:rPr lang="en-US" sz="1200"/>
              <a:pPr/>
              <a:t>9</a:t>
            </a:fld>
            <a:endParaRPr lang="en-US" sz="1200"/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E9C52A23-981D-4E5D-A664-5257E54F8593}" type="slidenum">
              <a:rPr lang="en-US" sz="1200"/>
              <a:pPr/>
              <a:t>10</a:t>
            </a:fld>
            <a:endParaRPr lang="en-US" sz="1200"/>
          </a:p>
        </p:txBody>
      </p:sp>
      <p:sp>
        <p:nvSpPr>
          <p:cNvPr id="419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5455C40A-A614-4D26-8E49-2C24CF5B585B}" type="slidenum">
              <a:rPr lang="en-US" sz="1200"/>
              <a:pPr/>
              <a:t>11</a:t>
            </a:fld>
            <a:endParaRPr lang="en-US" sz="1200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37EFCB32-9B0B-40EA-A0B7-7D356AB5795F}" type="slidenum">
              <a:rPr lang="en-US" sz="1200"/>
              <a:pPr/>
              <a:t>12</a:t>
            </a:fld>
            <a:endParaRPr lang="en-US" sz="1200"/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382CD472-B1CB-4623-A265-74BF17E06473}" type="slidenum">
              <a:rPr lang="en-US" sz="1200"/>
              <a:pPr/>
              <a:t>13</a:t>
            </a:fld>
            <a:endParaRPr lang="en-US" sz="1200"/>
          </a:p>
        </p:txBody>
      </p:sp>
      <p:sp>
        <p:nvSpPr>
          <p:cNvPr id="450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B25431EA-454B-4CBF-BB10-D2E6DEE68A85}" type="slidenum">
              <a:rPr lang="en-US" sz="1200"/>
              <a:pPr/>
              <a:t>14</a:t>
            </a:fld>
            <a:endParaRPr lang="en-US" sz="1200"/>
          </a:p>
        </p:txBody>
      </p:sp>
      <p:sp>
        <p:nvSpPr>
          <p:cNvPr id="460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BF48449-E3B7-4132-8509-9ABE86000570}" type="slidenum">
              <a:rPr lang="en-US" sz="1200"/>
              <a:pPr/>
              <a:t>15</a:t>
            </a:fld>
            <a:endParaRPr lang="en-US" sz="1200"/>
          </a:p>
        </p:txBody>
      </p:sp>
      <p:sp>
        <p:nvSpPr>
          <p:cNvPr id="471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371C565-3D87-4FC6-B00B-B4F70FDEC5FF}" type="slidenum">
              <a:rPr lang="en-US" sz="1200"/>
              <a:pPr/>
              <a:t>16</a:t>
            </a:fld>
            <a:endParaRPr lang="en-US" sz="1200"/>
          </a:p>
        </p:txBody>
      </p:sp>
      <p:sp>
        <p:nvSpPr>
          <p:cNvPr id="481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78FD0B25-8FD7-4A1E-98FF-96014ECD349D}" type="slidenum">
              <a:rPr lang="en-US" sz="1200"/>
              <a:pPr/>
              <a:t>17</a:t>
            </a:fld>
            <a:endParaRPr lang="en-US" sz="1200"/>
          </a:p>
        </p:txBody>
      </p:sp>
      <p:sp>
        <p:nvSpPr>
          <p:cNvPr id="4915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9505A48A-FA3B-4F7A-ACD8-7E9970C3B649}" type="slidenum">
              <a:rPr lang="en-US" sz="1200"/>
              <a:pPr/>
              <a:t>18</a:t>
            </a:fld>
            <a:endParaRPr lang="en-US" sz="1200"/>
          </a:p>
        </p:txBody>
      </p:sp>
      <p:sp>
        <p:nvSpPr>
          <p:cNvPr id="501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230FE588-4876-4776-82B3-62EF873FDC49}" type="slidenum">
              <a:rPr lang="en-US" sz="1200"/>
              <a:pPr/>
              <a:t>19</a:t>
            </a:fld>
            <a:endParaRPr lang="en-US" sz="1200"/>
          </a:p>
        </p:txBody>
      </p:sp>
      <p:sp>
        <p:nvSpPr>
          <p:cNvPr id="512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27FD51F1-A429-4F2E-9AC4-C52538644174}" type="slidenum">
              <a:rPr lang="en-US" sz="1200"/>
              <a:pPr/>
              <a:t>20</a:t>
            </a:fld>
            <a:endParaRPr lang="en-US" sz="1200"/>
          </a:p>
        </p:txBody>
      </p:sp>
      <p:sp>
        <p:nvSpPr>
          <p:cNvPr id="522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399509F-86C7-4020-947B-04BC410F03D1}" type="slidenum">
              <a:rPr lang="en-US" sz="1200"/>
              <a:pPr/>
              <a:t>21</a:t>
            </a:fld>
            <a:endParaRPr lang="en-US" sz="1200"/>
          </a:p>
        </p:txBody>
      </p:sp>
      <p:sp>
        <p:nvSpPr>
          <p:cNvPr id="532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7A786FEB-7B68-4B6F-ABDD-6DF9AB68610F}" type="slidenum">
              <a:rPr lang="en-US" sz="1200"/>
              <a:pPr/>
              <a:t>22</a:t>
            </a:fld>
            <a:endParaRPr lang="en-US" sz="1200"/>
          </a:p>
        </p:txBody>
      </p:sp>
      <p:sp>
        <p:nvSpPr>
          <p:cNvPr id="542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E2D968E9-A150-4339-93F4-BA7194A2A81C}" type="slidenum">
              <a:rPr lang="en-US" sz="1200"/>
              <a:pPr/>
              <a:t>23</a:t>
            </a:fld>
            <a:endParaRPr lang="en-US" sz="1200"/>
          </a:p>
        </p:txBody>
      </p:sp>
      <p:sp>
        <p:nvSpPr>
          <p:cNvPr id="552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BB57669-8547-4ABD-9E5C-139BF85EEA22}" type="slidenum">
              <a:rPr lang="en-US" sz="1200"/>
              <a:pPr/>
              <a:t>24</a:t>
            </a:fld>
            <a:endParaRPr lang="en-US" sz="1200"/>
          </a:p>
        </p:txBody>
      </p:sp>
      <p:sp>
        <p:nvSpPr>
          <p:cNvPr id="5632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20111DD9-F939-497B-BFDD-F1F7DFEFEA19}" type="slidenum">
              <a:rPr lang="en-US" sz="1200"/>
              <a:pPr/>
              <a:t>25</a:t>
            </a:fld>
            <a:endParaRPr lang="en-US" sz="1200"/>
          </a:p>
        </p:txBody>
      </p:sp>
      <p:sp>
        <p:nvSpPr>
          <p:cNvPr id="5734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319AC41A-1901-4254-B983-63BDEEF06E82}" type="slidenum">
              <a:rPr lang="en-US" sz="1200"/>
              <a:pPr/>
              <a:t>26</a:t>
            </a:fld>
            <a:endParaRPr lang="en-US" sz="1200"/>
          </a:p>
        </p:txBody>
      </p:sp>
      <p:sp>
        <p:nvSpPr>
          <p:cNvPr id="583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8E345EC-484E-4685-AAEA-2BE0FEE4B899}" type="slidenum">
              <a:rPr lang="en-US" sz="1200"/>
              <a:pPr/>
              <a:t>27</a:t>
            </a:fld>
            <a:endParaRPr lang="en-US" sz="1200"/>
          </a:p>
        </p:txBody>
      </p:sp>
      <p:sp>
        <p:nvSpPr>
          <p:cNvPr id="593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42F0909-B904-40C0-B349-CD210DA94463}" type="slidenum">
              <a:rPr lang="en-US" sz="1200"/>
              <a:pPr/>
              <a:t>28</a:t>
            </a:fld>
            <a:endParaRPr lang="en-US" sz="1200"/>
          </a:p>
        </p:txBody>
      </p:sp>
      <p:sp>
        <p:nvSpPr>
          <p:cNvPr id="604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D2D496F3-9096-4181-A2E0-14255B59467B}" type="slidenum">
              <a:rPr lang="en-US" sz="1200"/>
              <a:pPr/>
              <a:t>29</a:t>
            </a:fld>
            <a:endParaRPr lang="en-US" sz="1200"/>
          </a:p>
        </p:txBody>
      </p:sp>
      <p:sp>
        <p:nvSpPr>
          <p:cNvPr id="614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D9D3783-BADA-472A-A3F2-87DB6434E002}" type="slidenum">
              <a:rPr lang="en-US" sz="1200"/>
              <a:pPr/>
              <a:t>30</a:t>
            </a:fld>
            <a:endParaRPr lang="en-US" sz="1200"/>
          </a:p>
        </p:txBody>
      </p:sp>
      <p:sp>
        <p:nvSpPr>
          <p:cNvPr id="624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5D75D1-D549-45BA-A827-0413101075B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389474"/>
      </p:ext>
    </p:extLst>
  </p:cSld>
  <p:clrMapOvr>
    <a:masterClrMapping/>
  </p:clrMapOvr>
  <p:transition spd="slow" advTm="7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38357-D1F7-4E7C-8414-56001BDD38F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617373"/>
      </p:ext>
    </p:extLst>
  </p:cSld>
  <p:clrMapOvr>
    <a:masterClrMapping/>
  </p:clrMapOvr>
  <p:transition spd="slow" advTm="7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D1A835-0350-431C-8C04-253D06573A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770016"/>
      </p:ext>
    </p:extLst>
  </p:cSld>
  <p:clrMapOvr>
    <a:masterClrMapping/>
  </p:clrMapOvr>
  <p:transition spd="slow" advTm="7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536334-B170-4C12-BCAC-151F2FD3BFD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309627"/>
      </p:ext>
    </p:extLst>
  </p:cSld>
  <p:clrMapOvr>
    <a:masterClrMapping/>
  </p:clrMapOvr>
  <p:transition spd="slow" advTm="7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0D069-CF4F-4632-B0F5-31435EB659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951628"/>
      </p:ext>
    </p:extLst>
  </p:cSld>
  <p:clrMapOvr>
    <a:masterClrMapping/>
  </p:clrMapOvr>
  <p:transition spd="slow" advTm="7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8F8D6-0939-4CED-A986-39A9957188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93374"/>
      </p:ext>
    </p:extLst>
  </p:cSld>
  <p:clrMapOvr>
    <a:masterClrMapping/>
  </p:clrMapOvr>
  <p:transition spd="slow" advTm="7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D49C7-2308-4930-8891-E03E588560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516690"/>
      </p:ext>
    </p:extLst>
  </p:cSld>
  <p:clrMapOvr>
    <a:masterClrMapping/>
  </p:clrMapOvr>
  <p:transition spd="slow" advTm="7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9FD5C-8B88-4E1A-98FC-8E1C3AA426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649635"/>
      </p:ext>
    </p:extLst>
  </p:cSld>
  <p:clrMapOvr>
    <a:masterClrMapping/>
  </p:clrMapOvr>
  <p:transition spd="slow" advTm="7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8E8A1-5B0B-49BF-A624-A848B44BDE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567603"/>
      </p:ext>
    </p:extLst>
  </p:cSld>
  <p:clrMapOvr>
    <a:masterClrMapping/>
  </p:clrMapOvr>
  <p:transition spd="slow" advTm="7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198E4-0FC8-4C0C-A5AD-D6DCB17CCC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79126"/>
      </p:ext>
    </p:extLst>
  </p:cSld>
  <p:clrMapOvr>
    <a:masterClrMapping/>
  </p:clrMapOvr>
  <p:transition spd="slow" advTm="7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537AB-86AB-4B48-BD5C-3286FA8320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39863"/>
      </p:ext>
    </p:extLst>
  </p:cSld>
  <p:clrMapOvr>
    <a:masterClrMapping/>
  </p:clrMapOvr>
  <p:transition spd="slow" advTm="7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685800" y="457200"/>
            <a:ext cx="77724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7E54B4-2C70-41DE-854F-D444C358E0A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945362"/>
      </p:ext>
    </p:extLst>
  </p:cSld>
  <p:clrMapOvr>
    <a:masterClrMapping/>
  </p:clrMapOvr>
  <p:transition spd="slow" advTm="7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963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0B412EC-8130-48E2-8AA6-18A33053178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7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0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DEF67"/>
          </a:solidFill>
          <a:ln w="76200" cmpd="tri">
            <a:solidFill>
              <a:srgbClr val="D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2051" name="Picture 5" descr="spain-fl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9050">
            <a:solidFill>
              <a:srgbClr val="D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10" name="WordArt 6"/>
          <p:cNvSpPr>
            <a:spLocks noChangeArrowheads="1" noChangeShapeType="1" noTextEdit="1"/>
          </p:cNvSpPr>
          <p:nvPr/>
        </p:nvSpPr>
        <p:spPr bwMode="auto">
          <a:xfrm rot="-1135308">
            <a:off x="4406900" y="1258888"/>
            <a:ext cx="3419475" cy="10874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6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DC0000"/>
                </a:solidFill>
                <a:latin typeface="Matisse ITC"/>
              </a:rPr>
              <a:t>ESPAÑA</a:t>
            </a:r>
          </a:p>
        </p:txBody>
      </p:sp>
      <p:sp>
        <p:nvSpPr>
          <p:cNvPr id="72711" name="Rectangle 7"/>
          <p:cNvSpPr>
            <a:spLocks noChangeArrowheads="1"/>
          </p:cNvSpPr>
          <p:nvPr/>
        </p:nvSpPr>
        <p:spPr bwMode="auto">
          <a:xfrm>
            <a:off x="4572000" y="4400550"/>
            <a:ext cx="2965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800">
                <a:solidFill>
                  <a:srgbClr val="FFFF00"/>
                </a:solidFill>
                <a:latin typeface="Tombola" pitchFamily="2" charset="0"/>
              </a:rPr>
              <a:t>Music: “Ricky King – Blue Spanish Eyes”</a:t>
            </a:r>
          </a:p>
        </p:txBody>
      </p:sp>
      <p:sp>
        <p:nvSpPr>
          <p:cNvPr id="72713" name="Rectangle 9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76200" cmpd="tri">
            <a:solidFill>
              <a:srgbClr val="D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Tm="7000">
    <p:zoom/>
    <p:sndAc>
      <p:stSnd loop="1">
        <p:snd r:embed="rId2" name="Ricky King - Spanish eyes (1988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 animBg="1"/>
      <p:bldP spid="72711" grpId="0"/>
      <p:bldP spid="727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7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DEF67"/>
          </a:solidFill>
          <a:ln w="76200" cmpd="tri">
            <a:solidFill>
              <a:srgbClr val="D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solidFill>
            <a:srgbClr val="FDEF67"/>
          </a:solidFill>
          <a:ln w="76200" cmpd="tri">
            <a:solidFill>
              <a:srgbClr val="D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3076" name="Picture 8" descr="flamen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/>
          <a:stretch>
            <a:fillRect/>
          </a:stretch>
        </p:blipFill>
        <p:spPr bwMode="auto">
          <a:xfrm>
            <a:off x="304800" y="228600"/>
            <a:ext cx="66294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2"/>
          <p:cNvSpPr>
            <a:spLocks noChangeArrowheads="1"/>
          </p:cNvSpPr>
          <p:nvPr/>
        </p:nvSpPr>
        <p:spPr bwMode="auto">
          <a:xfrm>
            <a:off x="6934200" y="228600"/>
            <a:ext cx="1905000" cy="46863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81931" name="Picture 11" descr="map-of-spa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971800"/>
            <a:ext cx="3505200" cy="1820863"/>
          </a:xfrm>
          <a:prstGeom prst="rect">
            <a:avLst/>
          </a:prstGeom>
          <a:solidFill>
            <a:srgbClr val="FFFF00"/>
          </a:solidFill>
          <a:ln w="38100" cmpd="dbl">
            <a:solidFill>
              <a:srgbClr val="FDEF67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 descr="Escorial Monastery, Madrid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69863"/>
            <a:ext cx="9144000" cy="5145087"/>
          </a:xfrm>
        </p:spPr>
      </p:pic>
      <p:sp>
        <p:nvSpPr>
          <p:cNvPr id="4099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5DE03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Monast</a:t>
            </a:r>
            <a:r>
              <a:rPr lang="en-US" sz="1200" b="1"/>
              <a:t>é</a:t>
            </a:r>
            <a:r>
              <a:rPr lang="en-US" sz="1200" b="1">
                <a:latin typeface="Lucida Grande" pitchFamily="111" charset="0"/>
              </a:rPr>
              <a:t>rio Escorial -  Madrid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Monastery of Montserrat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5123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Monastério de Montserrat -  Barcelona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9" descr="Plaza de Espana, Sevill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6147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Plaza de Espa</a:t>
            </a:r>
            <a:r>
              <a:rPr lang="en-US" sz="1200" b="1"/>
              <a:t>ñ</a:t>
            </a:r>
            <a:r>
              <a:rPr lang="en-US" sz="1200" b="1">
                <a:latin typeface="Lucida Grande" pitchFamily="111" charset="0"/>
              </a:rPr>
              <a:t>a - Sevilla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9" descr="Peniscola, Valenci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4972050"/>
          </a:xfrm>
        </p:spPr>
      </p:pic>
      <p:sp>
        <p:nvSpPr>
          <p:cNvPr id="7171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Peniscola - Valencia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9" descr="Plaza del Ayuntamiento, Valenci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8195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Plaza del Ayuntamiento -  Valencia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9" descr="City of Arts and Sciences, Valenci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9219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Cidade das Artes e Ciências -  Valencia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9" descr="La Albufera National Park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10243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Parque Nacional La Albufera -  Valencia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 descr="Segovi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11267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Segovia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 descr="Alcazar Castle, Segovi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12291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Castelo de Alcazar -  Segovia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 descr="Toledo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13315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Cidade de Toledo.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9" descr="Consuegra, La Manch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14339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Consuegra - Toledo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 descr="Consuegr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15363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Consuegra - Toledo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9" descr="Roman Bridge, Guadalquivir River, Cordob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4972050"/>
          </a:xfrm>
        </p:spPr>
      </p:pic>
      <p:sp>
        <p:nvSpPr>
          <p:cNvPr id="16387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Ponte Romana - Rio Guadalquivir - Cordoba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9" descr="Tossa de Mar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4972050"/>
          </a:xfrm>
        </p:spPr>
      </p:pic>
      <p:sp>
        <p:nvSpPr>
          <p:cNvPr id="17411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Tossa de Mar - Girona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9" descr="Tozal del Mallo, Valle de Ordesa, Huesca Province, Aragon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4972050"/>
          </a:xfrm>
        </p:spPr>
      </p:pic>
      <p:sp>
        <p:nvSpPr>
          <p:cNvPr id="18435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Tozal del Mallo, Valle de Ordesa, Prov</a:t>
            </a:r>
            <a:r>
              <a:rPr lang="en-US" sz="1200" b="1"/>
              <a:t>í</a:t>
            </a:r>
            <a:r>
              <a:rPr lang="en-US" sz="1200" b="1">
                <a:latin typeface="Lucida Grande" pitchFamily="111" charset="0"/>
              </a:rPr>
              <a:t>ncia de Huesca -  Aragon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0" descr="Simancas Castle, Castilla y Leon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19459" name="Text Box 11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Castelo de Simancas -  Castilla y Leon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9" descr="Valle de Aezkoa, Navarr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4972050"/>
          </a:xfrm>
        </p:spPr>
      </p:pic>
      <p:sp>
        <p:nvSpPr>
          <p:cNvPr id="20483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Valle de Aezkoa - Navarra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9" descr="Three Mills, Mota del Cuervo Village, Cuenca Provinc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21507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Três Moinhos </a:t>
            </a:r>
            <a:r>
              <a:rPr lang="en-US" sz="1200" b="1"/>
              <a:t>–</a:t>
            </a:r>
            <a:r>
              <a:rPr lang="en-US" sz="1200" b="1">
                <a:latin typeface="Lucida Grande" pitchFamily="111" charset="0"/>
              </a:rPr>
              <a:t> Vila de Mota del Cuervo -  Cuenca  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Avila, Castil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22531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Muralhas -  Avila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9" descr="Casare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23555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Casario - M</a:t>
            </a:r>
            <a:r>
              <a:rPr lang="en-US" altLang="ja-JP" sz="1200" b="1"/>
              <a:t>á</a:t>
            </a:r>
            <a:r>
              <a:rPr lang="en-US" sz="1200" b="1">
                <a:latin typeface="Lucida Grande" pitchFamily="111" charset="0"/>
              </a:rPr>
              <a:t>laga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 descr="Ruins of Castle-Monastery of Calatrava La Nueva, La Manch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24579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Ruinas do  Castelo </a:t>
            </a:r>
            <a:r>
              <a:rPr lang="en-US" sz="1200" b="1"/>
              <a:t>–</a:t>
            </a:r>
            <a:r>
              <a:rPr lang="en-US" sz="1200" b="1">
                <a:latin typeface="Lucida Grande" pitchFamily="111" charset="0"/>
              </a:rPr>
              <a:t> Monast</a:t>
            </a:r>
            <a:r>
              <a:rPr lang="en-US" sz="1200" b="1"/>
              <a:t>é</a:t>
            </a:r>
            <a:r>
              <a:rPr lang="en-US" sz="1200" b="1">
                <a:latin typeface="Lucida Grande" pitchFamily="111" charset="0"/>
              </a:rPr>
              <a:t>rio de Calatrava La Nueva - La Mancha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9" descr="Rolling Waterfall, Monasterio de Piedra, Zaragoza Provinc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25603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Cascatas Rolantes -  Monast</a:t>
            </a:r>
            <a:r>
              <a:rPr lang="en-US" sz="1200" b="1"/>
              <a:t>é</a:t>
            </a:r>
            <a:r>
              <a:rPr lang="en-US" sz="1200" b="1">
                <a:latin typeface="Lucida Grande" pitchFamily="111" charset="0"/>
              </a:rPr>
              <a:t>rio de Piedra -  Zaragoza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9" descr="Aralar, Navarr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26627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Aralar - Navarra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Picos de Europa National Park, Asturia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27651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Parque Nacional Picos de Europa  -  Asturias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9" descr="Beech Trees Along the Saliencia River, Somiedo Natural Park, Asturia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28675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Rio Saliencia -  Parque Natural Somiedo -  Asturias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9" descr="Campo de Criptana, Ciudad Real Provinc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29699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Campo de Criptana - Ciudad Real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9" descr="Lake Enol, Covadonga, Picos de Europa National Park, Asturia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30723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Lago Enol </a:t>
            </a:r>
            <a:r>
              <a:rPr lang="en-US" sz="1200" b="1"/>
              <a:t>–</a:t>
            </a:r>
            <a:r>
              <a:rPr lang="en-US" sz="1200" b="1">
                <a:latin typeface="Lucida Grande" pitchFamily="111" charset="0"/>
              </a:rPr>
              <a:t> Covadonga </a:t>
            </a:r>
            <a:r>
              <a:rPr lang="en-US" sz="1200" b="1"/>
              <a:t>–</a:t>
            </a:r>
            <a:r>
              <a:rPr lang="en-US" sz="1200" b="1">
                <a:latin typeface="Lucida Grande" pitchFamily="111" charset="0"/>
              </a:rPr>
              <a:t> Parque Nacional Picos de Europa - Asturias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9" descr="Fuerteventura, Canary Island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5088"/>
          </a:xfrm>
        </p:spPr>
      </p:pic>
      <p:sp>
        <p:nvSpPr>
          <p:cNvPr id="31747" name="Text Box 10"/>
          <p:cNvSpPr txBox="1">
            <a:spLocks noChangeArrowheads="1"/>
          </p:cNvSpPr>
          <p:nvPr/>
        </p:nvSpPr>
        <p:spPr bwMode="auto">
          <a:xfrm>
            <a:off x="0" y="4937125"/>
            <a:ext cx="9144000" cy="277813"/>
          </a:xfrm>
          <a:prstGeom prst="rect">
            <a:avLst/>
          </a:prstGeom>
          <a:solidFill>
            <a:srgbClr val="FDEF67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</a:rPr>
              <a:t>Fuerteventura -  Islas Canarias 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0"/>
          <p:cNvSpPr>
            <a:spLocks noChangeArrowheads="1"/>
          </p:cNvSpPr>
          <p:nvPr/>
        </p:nvSpPr>
        <p:spPr bwMode="auto">
          <a:xfrm>
            <a:off x="609600" y="514350"/>
            <a:ext cx="7848600" cy="4114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304800" y="285750"/>
            <a:ext cx="8534400" cy="4629150"/>
          </a:xfrm>
          <a:prstGeom prst="rect">
            <a:avLst/>
          </a:prstGeom>
          <a:solidFill>
            <a:srgbClr val="FDEF6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rnd" cmpd="tri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2772" name="Rectangle 7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solidFill>
            <a:srgbClr val="FFFF00"/>
          </a:solidFill>
          <a:ln w="76200" cmpd="tri">
            <a:solidFill>
              <a:srgbClr val="D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0900" name="WordArt 4"/>
          <p:cNvSpPr>
            <a:spLocks noChangeArrowheads="1" noChangeShapeType="1" noTextEdit="1"/>
          </p:cNvSpPr>
          <p:nvPr/>
        </p:nvSpPr>
        <p:spPr bwMode="auto">
          <a:xfrm rot="-1135308">
            <a:off x="1512888" y="2125663"/>
            <a:ext cx="1905000" cy="10874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6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DC0000"/>
                </a:solidFill>
                <a:latin typeface="Matisse ITC"/>
              </a:rPr>
              <a:t>fin</a:t>
            </a: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457200" y="342900"/>
            <a:ext cx="8229600" cy="4457700"/>
          </a:xfrm>
          <a:prstGeom prst="rect">
            <a:avLst/>
          </a:prstGeom>
          <a:noFill/>
          <a:ln w="76200" cmpd="tri">
            <a:solidFill>
              <a:srgbClr val="D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2775" name="Picture 9" descr="artworklarge1627perez-flamenco%20dancer%20i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57200"/>
            <a:ext cx="4527550" cy="42291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z="180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ea typeface="+mn-ea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Circuit superbe .. 23 05 2012">
  <a:themeElements>
    <a:clrScheme name="Spain to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pain tony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Spain to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in to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in to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in to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in to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pain to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pain to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Circuit superbe .. 23 05 2012</Template>
  <TotalTime>2</TotalTime>
  <Words>220</Words>
  <Application>Microsoft Office PowerPoint</Application>
  <PresentationFormat>Presentación en pantalla (16:9)</PresentationFormat>
  <Paragraphs>61</Paragraphs>
  <Slides>32</Slides>
  <Notes>28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8" baseType="lpstr">
      <vt:lpstr>Arial</vt:lpstr>
      <vt:lpstr>ＭＳ Ｐゴシック</vt:lpstr>
      <vt:lpstr>Tombola</vt:lpstr>
      <vt:lpstr>Lucida Grande</vt:lpstr>
      <vt:lpstr>Espagne - Circuit superbe .. 23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2022-05-22T08:34:01Z</dcterms:created>
  <dcterms:modified xsi:type="dcterms:W3CDTF">2022-05-22T08:36:22Z</dcterms:modified>
</cp:coreProperties>
</file>