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31"/>
  </p:notesMasterIdLst>
  <p:sldIdLst>
    <p:sldId id="301" r:id="rId3"/>
    <p:sldId id="302" r:id="rId4"/>
    <p:sldId id="303" r:id="rId5"/>
    <p:sldId id="304" r:id="rId6"/>
    <p:sldId id="305" r:id="rId7"/>
    <p:sldId id="306" r:id="rId8"/>
    <p:sldId id="307" r:id="rId9"/>
    <p:sldId id="308" r:id="rId10"/>
    <p:sldId id="309" r:id="rId11"/>
    <p:sldId id="310" r:id="rId12"/>
    <p:sldId id="311" r:id="rId13"/>
    <p:sldId id="312" r:id="rId14"/>
    <p:sldId id="313" r:id="rId15"/>
    <p:sldId id="314" r:id="rId16"/>
    <p:sldId id="315" r:id="rId17"/>
    <p:sldId id="316" r:id="rId18"/>
    <p:sldId id="317" r:id="rId19"/>
    <p:sldId id="318" r:id="rId20"/>
    <p:sldId id="319" r:id="rId21"/>
    <p:sldId id="320" r:id="rId22"/>
    <p:sldId id="321" r:id="rId23"/>
    <p:sldId id="322" r:id="rId24"/>
    <p:sldId id="323" r:id="rId25"/>
    <p:sldId id="324" r:id="rId26"/>
    <p:sldId id="325" r:id="rId27"/>
    <p:sldId id="326" r:id="rId28"/>
    <p:sldId id="327" r:id="rId29"/>
    <p:sldId id="300" r:id="rId30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99"/>
    <a:srgbClr val="FF99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90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FB306A84-2F94-40A3-A3E4-859426DAACC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>
  <p:cSld name="Título, 1 objeto y 2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contenido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9DCE8C9-E162-4B38-9DD8-16215334763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martes, 16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  <p:sldLayoutId id="2147483672" r:id="rId12"/>
    <p:sldLayoutId id="2147483673" r:id="rId13"/>
  </p:sldLayoutIdLst>
  <p:transition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martes, 16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4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744430231_d74b0870ce_bLos Llanos"/>
          <p:cNvPicPr>
            <a:picLocks noChangeAspect="1" noChangeArrowheads="1"/>
          </p:cNvPicPr>
          <p:nvPr/>
        </p:nvPicPr>
        <p:blipFill>
          <a:blip r:embed="rId3">
            <a:lum contrast="6000"/>
          </a:blip>
          <a:srcRect/>
          <a:stretch>
            <a:fillRect/>
          </a:stretch>
        </p:blipFill>
        <p:spPr bwMode="auto">
          <a:xfrm>
            <a:off x="0" y="0"/>
            <a:ext cx="9251950" cy="6958013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554288" y="2781300"/>
            <a:ext cx="4467225" cy="698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00"/>
                    </a:gs>
                    <a:gs pos="100000">
                      <a:srgbClr val="FF0000"/>
                    </a:gs>
                  </a:gsLst>
                  <a:path path="rect">
                    <a:fillToRect l="50000" t="50000" r="50000" b="50000"/>
                  </a:path>
                </a:gradFill>
                <a:latin typeface="Cooper Black"/>
              </a:rPr>
              <a:t>Madrugada Llanera</a:t>
            </a:r>
          </a:p>
        </p:txBody>
      </p:sp>
      <p:sp>
        <p:nvSpPr>
          <p:cNvPr id="2055" name="WordArt 7"/>
          <p:cNvSpPr>
            <a:spLocks noChangeArrowheads="1" noChangeShapeType="1" noTextEdit="1"/>
          </p:cNvSpPr>
          <p:nvPr/>
        </p:nvSpPr>
        <p:spPr bwMode="auto">
          <a:xfrm rot="-972044">
            <a:off x="6156325" y="5607050"/>
            <a:ext cx="2352675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latin typeface="Edwardian Script ITC"/>
              </a:rPr>
              <a:t>Laly Bustamante</a:t>
            </a:r>
          </a:p>
        </p:txBody>
      </p:sp>
      <p:grpSp>
        <p:nvGrpSpPr>
          <p:cNvPr id="2" name="Group 16"/>
          <p:cNvGrpSpPr>
            <a:grpSpLocks/>
          </p:cNvGrpSpPr>
          <p:nvPr/>
        </p:nvGrpSpPr>
        <p:grpSpPr bwMode="auto">
          <a:xfrm>
            <a:off x="754063" y="6021388"/>
            <a:ext cx="1873250" cy="360362"/>
            <a:chOff x="1791" y="1389"/>
            <a:chExt cx="2404" cy="591"/>
          </a:xfrm>
        </p:grpSpPr>
        <p:sp>
          <p:nvSpPr>
            <p:cNvPr id="2065" name="WordArt 17"/>
            <p:cNvSpPr>
              <a:spLocks noChangeArrowheads="1" noChangeShapeType="1" noTextEdit="1"/>
            </p:cNvSpPr>
            <p:nvPr/>
          </p:nvSpPr>
          <p:spPr bwMode="auto">
            <a:xfrm>
              <a:off x="1791" y="1390"/>
              <a:ext cx="819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" sz="2800" kern="10">
                  <a:ln w="19050">
                    <a:solidFill>
                      <a:srgbClr val="000000"/>
                    </a:solidFill>
                    <a:round/>
                    <a:headEnd/>
                    <a:tailEnd/>
                  </a:ln>
                  <a:solidFill>
                    <a:srgbClr val="FFFF00"/>
                  </a:soli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Impact"/>
                </a:rPr>
                <a:t>VEN</a:t>
              </a:r>
            </a:p>
          </p:txBody>
        </p:sp>
        <p:sp>
          <p:nvSpPr>
            <p:cNvPr id="2066" name="WordArt 18"/>
            <p:cNvSpPr>
              <a:spLocks noChangeArrowheads="1" noChangeShapeType="1" noTextEdit="1"/>
            </p:cNvSpPr>
            <p:nvPr/>
          </p:nvSpPr>
          <p:spPr bwMode="auto">
            <a:xfrm>
              <a:off x="2653" y="1390"/>
              <a:ext cx="757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" sz="2800" kern="10">
                  <a:ln w="19050">
                    <a:solidFill>
                      <a:schemeClr val="tx2"/>
                    </a:solidFill>
                    <a:round/>
                    <a:headEnd/>
                    <a:tailEnd/>
                  </a:ln>
                  <a:solidFill>
                    <a:srgbClr val="0066CC"/>
                  </a:soli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Impact"/>
                </a:rPr>
                <a:t>EZU</a:t>
              </a:r>
            </a:p>
          </p:txBody>
        </p:sp>
        <p:sp>
          <p:nvSpPr>
            <p:cNvPr id="2067" name="WordArt 19"/>
            <p:cNvSpPr>
              <a:spLocks noChangeArrowheads="1" noChangeShapeType="1" noTextEdit="1"/>
            </p:cNvSpPr>
            <p:nvPr/>
          </p:nvSpPr>
          <p:spPr bwMode="auto">
            <a:xfrm>
              <a:off x="3467" y="1389"/>
              <a:ext cx="728" cy="59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es-ES" sz="2800" kern="10">
                  <a:ln w="19050">
                    <a:solidFill>
                      <a:schemeClr val="tx2"/>
                    </a:solidFill>
                    <a:round/>
                    <a:headEnd/>
                    <a:tailEnd/>
                  </a:ln>
                  <a:solidFill>
                    <a:srgbClr val="FF0000"/>
                  </a:solidFill>
                  <a:effectLst>
                    <a:outerShdw dist="35921" dir="2700000" algn="ctr" rotWithShape="0">
                      <a:srgbClr val="990000"/>
                    </a:outerShdw>
                  </a:effectLst>
                  <a:latin typeface="Impact"/>
                </a:rPr>
                <a:t>ELA</a:t>
              </a:r>
            </a:p>
          </p:txBody>
        </p:sp>
        <p:sp>
          <p:nvSpPr>
            <p:cNvPr id="2068" name="AutoShape 20"/>
            <p:cNvSpPr>
              <a:spLocks noChangeArrowheads="1"/>
            </p:cNvSpPr>
            <p:nvPr/>
          </p:nvSpPr>
          <p:spPr bwMode="auto">
            <a:xfrm>
              <a:off x="2921" y="1410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69" name="AutoShape 21"/>
            <p:cNvSpPr>
              <a:spLocks noChangeArrowheads="1"/>
            </p:cNvSpPr>
            <p:nvPr/>
          </p:nvSpPr>
          <p:spPr bwMode="auto">
            <a:xfrm>
              <a:off x="2971" y="1614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0" name="AutoShape 22"/>
            <p:cNvSpPr>
              <a:spLocks noChangeArrowheads="1"/>
            </p:cNvSpPr>
            <p:nvPr/>
          </p:nvSpPr>
          <p:spPr bwMode="auto">
            <a:xfrm>
              <a:off x="2989" y="1514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1" name="AutoShape 23"/>
            <p:cNvSpPr>
              <a:spLocks noChangeArrowheads="1"/>
            </p:cNvSpPr>
            <p:nvPr/>
          </p:nvSpPr>
          <p:spPr bwMode="auto">
            <a:xfrm>
              <a:off x="2925" y="1798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2" name="AutoShape 24"/>
            <p:cNvSpPr>
              <a:spLocks noChangeArrowheads="1"/>
            </p:cNvSpPr>
            <p:nvPr/>
          </p:nvSpPr>
          <p:spPr bwMode="auto">
            <a:xfrm>
              <a:off x="2953" y="1707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3" name="AutoShape 25"/>
            <p:cNvSpPr>
              <a:spLocks noChangeArrowheads="1"/>
            </p:cNvSpPr>
            <p:nvPr/>
          </p:nvSpPr>
          <p:spPr bwMode="auto">
            <a:xfrm>
              <a:off x="3007" y="1412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4" name="AutoShape 26"/>
            <p:cNvSpPr>
              <a:spLocks noChangeArrowheads="1"/>
            </p:cNvSpPr>
            <p:nvPr/>
          </p:nvSpPr>
          <p:spPr bwMode="auto">
            <a:xfrm>
              <a:off x="2905" y="1888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  <p:sp>
          <p:nvSpPr>
            <p:cNvPr id="2075" name="AutoShape 27"/>
            <p:cNvSpPr>
              <a:spLocks noChangeArrowheads="1"/>
            </p:cNvSpPr>
            <p:nvPr/>
          </p:nvSpPr>
          <p:spPr bwMode="auto">
            <a:xfrm>
              <a:off x="2994" y="1890"/>
              <a:ext cx="63" cy="45"/>
            </a:xfrm>
            <a:prstGeom prst="star5">
              <a:avLst/>
            </a:prstGeom>
            <a:solidFill>
              <a:schemeClr val="bg1"/>
            </a:solidFill>
            <a:ln w="190500" algn="ctr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s-ES"/>
            </a:p>
          </p:txBody>
        </p:sp>
      </p:grpSp>
      <p:sp>
        <p:nvSpPr>
          <p:cNvPr id="2076" name="WordArt 28"/>
          <p:cNvSpPr>
            <a:spLocks noChangeArrowheads="1" noChangeShapeType="1" noTextEdit="1"/>
          </p:cNvSpPr>
          <p:nvPr/>
        </p:nvSpPr>
        <p:spPr bwMode="auto">
          <a:xfrm>
            <a:off x="7527925" y="6291263"/>
            <a:ext cx="1076325" cy="161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 Black"/>
              </a:rPr>
              <a:t>Roma 12-07-2009</a:t>
            </a:r>
          </a:p>
        </p:txBody>
      </p:sp>
    </p:spTree>
  </p:cSld>
  <p:clrMapOvr>
    <a:masterClrMapping/>
  </p:clrMapOvr>
  <p:transition spd="slow" advClick="0" advTm="2000">
    <p:fade/>
    <p:sndAc>
      <p:stSnd>
        <p:snd r:embed="rId2" name="mario suarez &amp; rondalla venezolana - madrugada llanera-002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4" grpId="0" animBg="1"/>
      <p:bldP spid="2055" grpId="0" animBg="1"/>
      <p:bldP spid="207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203863885_c252140d5c_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872288"/>
          </a:xfrm>
          <a:noFill/>
          <a:ln/>
        </p:spPr>
      </p:pic>
      <p:sp>
        <p:nvSpPr>
          <p:cNvPr id="25606" name="WordArt 6"/>
          <p:cNvSpPr>
            <a:spLocks noChangeArrowheads="1" noChangeShapeType="1" noTextEdit="1"/>
          </p:cNvSpPr>
          <p:nvPr/>
        </p:nvSpPr>
        <p:spPr bwMode="auto">
          <a:xfrm rot="-864518">
            <a:off x="7097713" y="5373688"/>
            <a:ext cx="1362075" cy="828675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8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APURE</a:t>
            </a:r>
          </a:p>
        </p:txBody>
      </p:sp>
      <p:sp>
        <p:nvSpPr>
          <p:cNvPr id="25607" name="WordArt 7"/>
          <p:cNvSpPr>
            <a:spLocks noChangeArrowheads="1" noChangeShapeType="1" noTextEdit="1"/>
          </p:cNvSpPr>
          <p:nvPr/>
        </p:nvSpPr>
        <p:spPr bwMode="auto">
          <a:xfrm rot="-805310">
            <a:off x="2124075" y="5378450"/>
            <a:ext cx="2149475" cy="571500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r>
              <a:rPr lang="es-ES" sz="3200" b="1" kern="10">
                <a:ln w="12700">
                  <a:solidFill>
                    <a:srgbClr val="FF9900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FFCC00"/>
                    </a:gs>
                    <a:gs pos="100000">
                      <a:srgbClr val="CC0000"/>
                    </a:gs>
                  </a:gsLst>
                  <a:lin ang="6205310" scaled="1"/>
                </a:gradFill>
                <a:effectLst>
                  <a:outerShdw dist="35921" dir="2700000" sy="50000" rotWithShape="0">
                    <a:srgbClr val="875B0D">
                      <a:alpha val="70000"/>
                    </a:srgbClr>
                  </a:outerShdw>
                </a:effectLst>
                <a:latin typeface="Arial Black"/>
              </a:rPr>
              <a:t>RÍO ARAUCA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20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6" grpId="0" animBg="1"/>
      <p:bldP spid="2560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9" name="Picture 7" descr="2040331221_c04169b027_bCactaceas epifitas en samán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6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sp>
        <p:nvSpPr>
          <p:cNvPr id="64521" name="WordArt 9"/>
          <p:cNvSpPr>
            <a:spLocks noChangeArrowheads="1" noChangeShapeType="1" noTextEdit="1"/>
          </p:cNvSpPr>
          <p:nvPr/>
        </p:nvSpPr>
        <p:spPr bwMode="auto">
          <a:xfrm>
            <a:off x="6638925" y="4951413"/>
            <a:ext cx="1533525" cy="1285875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6600"/>
                    </a:gs>
                    <a:gs pos="100000">
                      <a:srgbClr val="CC0000"/>
                    </a:gs>
                  </a:gsLst>
                  <a:lin ang="5400000" scaled="1"/>
                </a:gradFill>
                <a:latin typeface="Arial Black"/>
              </a:rPr>
              <a:t>Samán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45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2" name="Picture 4" descr="3308215952_3026b4dda7_b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6000"/>
          </a:blip>
          <a:srcRect/>
          <a:stretch>
            <a:fillRect/>
          </a:stretch>
        </p:blipFill>
        <p:spPr>
          <a:xfrm>
            <a:off x="0" y="-1588"/>
            <a:ext cx="9180513" cy="6959601"/>
          </a:xfrm>
          <a:noFill/>
          <a:ln/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4" name="Picture 4" descr="2351796449_12aa13d895_bFlor de Saman, Rain tree (Pithecellobium saman)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00863"/>
          </a:xfrm>
          <a:noFill/>
          <a:ln/>
        </p:spPr>
      </p:pic>
      <p:sp>
        <p:nvSpPr>
          <p:cNvPr id="66566" name="WordArt 6"/>
          <p:cNvSpPr>
            <a:spLocks noChangeArrowheads="1" noChangeShapeType="1" noTextEdit="1"/>
          </p:cNvSpPr>
          <p:nvPr/>
        </p:nvSpPr>
        <p:spPr bwMode="auto">
          <a:xfrm>
            <a:off x="5435600" y="4941888"/>
            <a:ext cx="3000375" cy="9652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CC"/>
                    </a:gs>
                    <a:gs pos="100000">
                      <a:srgbClr val="CC0000"/>
                    </a:gs>
                  </a:gsLst>
                  <a:lin ang="5400000" scaled="1"/>
                </a:gradFill>
                <a:latin typeface="Algerian"/>
              </a:rPr>
              <a:t>FLOR DEL SAMÁN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65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6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65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56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3402405315_f0371a45a5_bChenchena o Guacharaca de agua [Hoatzin] (Opisthocomus Hoazin)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251950" cy="6958013"/>
          </a:xfrm>
          <a:noFill/>
          <a:ln/>
        </p:spPr>
      </p:pic>
      <p:pic>
        <p:nvPicPr>
          <p:cNvPr id="13318" name="Picture 6" descr="ig2pajaritosmov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132138" y="3810000"/>
            <a:ext cx="207962" cy="76200"/>
          </a:xfrm>
          <a:noFill/>
          <a:ln/>
        </p:spPr>
      </p:pic>
      <p:sp>
        <p:nvSpPr>
          <p:cNvPr id="13321" name="WordArt 9"/>
          <p:cNvSpPr>
            <a:spLocks noChangeArrowheads="1" noChangeShapeType="1" noTextEdit="1"/>
          </p:cNvSpPr>
          <p:nvPr/>
        </p:nvSpPr>
        <p:spPr bwMode="auto">
          <a:xfrm rot="-1263681">
            <a:off x="1116013" y="5260975"/>
            <a:ext cx="1685925" cy="544513"/>
          </a:xfrm>
          <a:prstGeom prst="rect">
            <a:avLst/>
          </a:prstGeom>
        </p:spPr>
        <p:txBody>
          <a:bodyPr wrap="none" fromWordArt="1">
            <a:prstTxWarp prst="textCanDown">
              <a:avLst>
                <a:gd name="adj" fmla="val 33333"/>
              </a:avLst>
            </a:prstTxWarp>
          </a:bodyPr>
          <a:lstStyle/>
          <a:p>
            <a:pPr algn="ctr"/>
            <a:r>
              <a:rPr lang="es-E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3366FF"/>
                    </a:gs>
                    <a:gs pos="100000">
                      <a:srgbClr val="996600"/>
                    </a:gs>
                  </a:gsLst>
                  <a:lin ang="5400000" scaled="1"/>
                </a:gradFill>
                <a:latin typeface="Times New Roman"/>
                <a:cs typeface="Times New Roman"/>
              </a:rPr>
              <a:t>LLANOS</a:t>
            </a:r>
          </a:p>
        </p:txBody>
      </p:sp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3455716927_1218ae2605_b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30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pic>
        <p:nvPicPr>
          <p:cNvPr id="21510" name="Picture 6" descr="gif513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516688" y="765175"/>
            <a:ext cx="431800" cy="360363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1749860516_da9754d6e8_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36000"/>
          </a:blip>
          <a:srcRect/>
          <a:stretch>
            <a:fillRect/>
          </a:stretch>
        </p:blipFill>
        <p:spPr>
          <a:xfrm>
            <a:off x="0" y="0"/>
            <a:ext cx="9324975" cy="6858000"/>
          </a:xfrm>
          <a:noFill/>
          <a:ln/>
        </p:spPr>
      </p:pic>
      <p:pic>
        <p:nvPicPr>
          <p:cNvPr id="50182" name="Picture 6" descr="gif513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3203575" y="2997200"/>
            <a:ext cx="585788" cy="488950"/>
          </a:xfrm>
          <a:noFill/>
          <a:ln/>
        </p:spPr>
      </p:pic>
    </p:spTree>
  </p:cSld>
  <p:clrMapOvr>
    <a:masterClrMapping/>
  </p:clrMapOvr>
  <p:transition spd="slow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0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50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8" name="Picture 4" descr="2332391658_f91ddffd8b_b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pic>
        <p:nvPicPr>
          <p:cNvPr id="52230" name="Picture 6" descr="gif513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291263" y="3548063"/>
            <a:ext cx="752475" cy="628650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2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8" name="Picture 4" descr="1515112725_9c6fbd8d89_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8000"/>
          </a:blip>
          <a:srcRect/>
          <a:stretch>
            <a:fillRect/>
          </a:stretch>
        </p:blipFill>
        <p:spPr>
          <a:xfrm>
            <a:off x="0" y="0"/>
            <a:ext cx="9144000" cy="6958013"/>
          </a:xfrm>
          <a:noFill/>
          <a:ln/>
        </p:spPr>
      </p:pic>
      <p:sp>
        <p:nvSpPr>
          <p:cNvPr id="31750" name="WordArt 6"/>
          <p:cNvSpPr>
            <a:spLocks noChangeArrowheads="1" noChangeShapeType="1" noTextEdit="1"/>
          </p:cNvSpPr>
          <p:nvPr/>
        </p:nvSpPr>
        <p:spPr bwMode="auto">
          <a:xfrm rot="-554767">
            <a:off x="3348038" y="476250"/>
            <a:ext cx="3876675" cy="96520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2400" kern="10">
                <a:ln w="9525">
                  <a:solidFill>
                    <a:srgbClr val="333333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2"/>
                    </a:gs>
                    <a:gs pos="100000">
                      <a:srgbClr val="9900FF"/>
                    </a:gs>
                  </a:gsLst>
                  <a:lin ang="5400000" scaled="1"/>
                </a:gradFill>
                <a:latin typeface="Arial Black"/>
              </a:rPr>
              <a:t>San Juan de los Morros</a:t>
            </a:r>
          </a:p>
        </p:txBody>
      </p:sp>
      <p:sp>
        <p:nvSpPr>
          <p:cNvPr id="31751" name="WordArt 7"/>
          <p:cNvSpPr>
            <a:spLocks noChangeArrowheads="1" noChangeShapeType="1" noTextEdit="1"/>
          </p:cNvSpPr>
          <p:nvPr/>
        </p:nvSpPr>
        <p:spPr bwMode="auto">
          <a:xfrm rot="405545">
            <a:off x="692150" y="5368925"/>
            <a:ext cx="1309688" cy="57150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28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GUÁRICO</a:t>
            </a:r>
          </a:p>
        </p:txBody>
      </p:sp>
    </p:spTree>
  </p:cSld>
  <p:clrMapOvr>
    <a:masterClrMapping/>
  </p:clrMapOvr>
  <p:transition spd="med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600" decel="100000"/>
                                        <p:tgtEl>
                                          <p:spTgt spid="317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0" grpId="0" animBg="1"/>
      <p:bldP spid="3175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0" name="Picture 4" descr="2922420395_930f85c9d5_bChenchena o Guacharaca de agua [Hoatzin] (Opisthocomus Hoazin)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3059113" y="0"/>
            <a:ext cx="6134100" cy="6858000"/>
          </a:xfrm>
          <a:noFill/>
          <a:ln/>
        </p:spPr>
      </p:pic>
      <p:sp>
        <p:nvSpPr>
          <p:cNvPr id="39942" name="WordArt 6"/>
          <p:cNvSpPr>
            <a:spLocks noChangeArrowheads="1" noChangeShapeType="1" noTextEdit="1"/>
          </p:cNvSpPr>
          <p:nvPr/>
        </p:nvSpPr>
        <p:spPr bwMode="auto">
          <a:xfrm rot="-1092235">
            <a:off x="250825" y="2984500"/>
            <a:ext cx="24384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i="1" kern="10">
                <a:ln w="9525">
                  <a:solidFill>
                    <a:srgbClr val="4221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6600"/>
                    </a:gs>
                    <a:gs pos="100000">
                      <a:srgbClr val="CC33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GUACHARACA</a:t>
            </a:r>
          </a:p>
        </p:txBody>
      </p:sp>
      <p:sp>
        <p:nvSpPr>
          <p:cNvPr id="39943" name="WordArt 7"/>
          <p:cNvSpPr>
            <a:spLocks noChangeArrowheads="1" noChangeShapeType="1" noTextEdit="1"/>
          </p:cNvSpPr>
          <p:nvPr/>
        </p:nvSpPr>
        <p:spPr bwMode="auto">
          <a:xfrm rot="-1160519">
            <a:off x="107950" y="3790950"/>
            <a:ext cx="2800350" cy="285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600" i="1" kern="10">
                <a:ln w="9525">
                  <a:solidFill>
                    <a:srgbClr val="4221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996600"/>
                    </a:gs>
                    <a:gs pos="50000">
                      <a:srgbClr val="B02200"/>
                    </a:gs>
                    <a:gs pos="100000">
                      <a:srgbClr val="99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OPISTHOCOMUS HOAZIN</a:t>
            </a:r>
          </a:p>
        </p:txBody>
      </p:sp>
      <p:pic>
        <p:nvPicPr>
          <p:cNvPr id="39944" name="Picture 8" descr="gif51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 rot="20879035">
            <a:off x="8478838" y="558800"/>
            <a:ext cx="250825" cy="287338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20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2" grpId="0" animBg="1"/>
      <p:bldP spid="3994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8" name="Picture 4" descr="2199647845_674498bd22_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sp>
        <p:nvSpPr>
          <p:cNvPr id="62470" name="WordArt 6"/>
          <p:cNvSpPr>
            <a:spLocks noChangeArrowheads="1" noChangeShapeType="1" noTextEdit="1"/>
          </p:cNvSpPr>
          <p:nvPr/>
        </p:nvSpPr>
        <p:spPr bwMode="auto">
          <a:xfrm rot="-1354774">
            <a:off x="539750" y="5048250"/>
            <a:ext cx="2333625" cy="69215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2400" kern="10" normalizeH="1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CC"/>
                    </a:gs>
                    <a:gs pos="50000">
                      <a:schemeClr val="accent2"/>
                    </a:gs>
                    <a:gs pos="100000">
                      <a:srgbClr val="FF99CC"/>
                    </a:gs>
                  </a:gsLst>
                  <a:lin ang="5400000" scaled="1"/>
                </a:grad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YEGUA MORA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24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624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7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20" name="Picture 4" descr="2755936378_c0bf212869_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251950" cy="6940550"/>
          </a:xfrm>
          <a:noFill/>
          <a:ln/>
        </p:spPr>
      </p:pic>
      <p:pic>
        <p:nvPicPr>
          <p:cNvPr id="60422" name="Picture 6" descr="gif513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1187450" y="1076325"/>
            <a:ext cx="465138" cy="388938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2" name="Picture 4" descr="3195233505_6b1f43dd2c_b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6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pic>
        <p:nvPicPr>
          <p:cNvPr id="68614" name="Picture 6" descr="estrelladoradag.gif (2858 bytes)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116013" y="4292600"/>
            <a:ext cx="144462" cy="144463"/>
          </a:xfrm>
          <a:noFill/>
          <a:ln/>
        </p:spPr>
      </p:pic>
      <p:sp>
        <p:nvSpPr>
          <p:cNvPr id="68617" name="WordArt 9"/>
          <p:cNvSpPr>
            <a:spLocks noChangeArrowheads="1" noChangeShapeType="1" noTextEdit="1"/>
          </p:cNvSpPr>
          <p:nvPr/>
        </p:nvSpPr>
        <p:spPr bwMode="auto">
          <a:xfrm rot="-1578061">
            <a:off x="900113" y="5013325"/>
            <a:ext cx="2028825" cy="922338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3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chemeClr val="accent1">
                        <a:gamma/>
                        <a:shade val="46275"/>
                        <a:invGamma/>
                      </a:schemeClr>
                    </a:gs>
                  </a:gsLst>
                  <a:lin ang="5400000" scaled="1"/>
                </a:gradFill>
                <a:latin typeface="Arial Black"/>
              </a:rPr>
              <a:t>Espuelas</a:t>
            </a:r>
          </a:p>
        </p:txBody>
      </p:sp>
    </p:spTree>
  </p:cSld>
  <p:clrMapOvr>
    <a:masterClrMapping/>
  </p:clrMapOvr>
  <p:transition spd="med" advClick="0" advTm="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686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686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68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68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6" name="Picture 4" descr="2381841839_59b57aa22c_b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30000"/>
          </a:blip>
          <a:srcRect/>
          <a:stretch>
            <a:fillRect/>
          </a:stretch>
        </p:blipFill>
        <p:spPr>
          <a:xfrm>
            <a:off x="0" y="0"/>
            <a:ext cx="9180513" cy="6967538"/>
          </a:xfrm>
          <a:noFill/>
          <a:ln/>
        </p:spPr>
      </p:pic>
      <p:sp>
        <p:nvSpPr>
          <p:cNvPr id="44038" name="WordArt 6"/>
          <p:cNvSpPr>
            <a:spLocks noChangeArrowheads="1" noChangeShapeType="1" noTextEdit="1"/>
          </p:cNvSpPr>
          <p:nvPr/>
        </p:nvSpPr>
        <p:spPr bwMode="auto">
          <a:xfrm rot="-1466637">
            <a:off x="6921500" y="5589588"/>
            <a:ext cx="1971675" cy="495300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100000">
                      <a:srgbClr val="FF0000"/>
                    </a:gs>
                  </a:gsLst>
                  <a:lin ang="5400000" scaled="1"/>
                </a:gradFill>
                <a:latin typeface="Arial Black"/>
              </a:rPr>
              <a:t>Orquideas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4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20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600" decel="100000"/>
                                        <p:tgtEl>
                                          <p:spTgt spid="440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 descr="3072523399_6c806d7fb1_b"/>
          <p:cNvPicPr>
            <a:picLocks noGrp="1" noChangeAspect="1" noChangeArrowheads="1"/>
          </p:cNvPicPr>
          <p:nvPr>
            <p:ph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72288"/>
          </a:xfrm>
          <a:noFill/>
          <a:ln/>
        </p:spPr>
      </p:pic>
      <p:sp>
        <p:nvSpPr>
          <p:cNvPr id="35846" name="WordArt 6"/>
          <p:cNvSpPr>
            <a:spLocks noChangeArrowheads="1" noChangeShapeType="1" noTextEdit="1"/>
          </p:cNvSpPr>
          <p:nvPr/>
        </p:nvSpPr>
        <p:spPr bwMode="auto">
          <a:xfrm rot="-953716">
            <a:off x="6076950" y="3225800"/>
            <a:ext cx="1857375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CCFFCC"/>
                    </a:gs>
                    <a:gs pos="100000">
                      <a:srgbClr val="99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MARISELA </a:t>
            </a:r>
          </a:p>
        </p:txBody>
      </p:sp>
      <p:sp>
        <p:nvSpPr>
          <p:cNvPr id="35847" name="WordArt 7"/>
          <p:cNvSpPr>
            <a:spLocks noChangeArrowheads="1" noChangeShapeType="1" noTextEdit="1"/>
          </p:cNvSpPr>
          <p:nvPr/>
        </p:nvSpPr>
        <p:spPr bwMode="auto">
          <a:xfrm rot="-964745">
            <a:off x="6107113" y="4140200"/>
            <a:ext cx="2247900" cy="4286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2400" i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rgbClr val="99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Doña Bárbara</a:t>
            </a:r>
          </a:p>
        </p:txBody>
      </p:sp>
      <p:sp>
        <p:nvSpPr>
          <p:cNvPr id="35848" name="WordArt 8"/>
          <p:cNvSpPr>
            <a:spLocks noChangeArrowheads="1" noChangeShapeType="1" noTextEdit="1"/>
          </p:cNvSpPr>
          <p:nvPr/>
        </p:nvSpPr>
        <p:spPr bwMode="auto">
          <a:xfrm rot="-1411941">
            <a:off x="7348538" y="5737225"/>
            <a:ext cx="895350" cy="428625"/>
          </a:xfrm>
          <a:prstGeom prst="rect">
            <a:avLst/>
          </a:prstGeom>
        </p:spPr>
        <p:txBody>
          <a:bodyPr wrap="none" fromWordArt="1">
            <a:prstTxWarp prst="textCurveDown">
              <a:avLst>
                <a:gd name="adj" fmla="val 43477"/>
              </a:avLst>
            </a:prstTxWarp>
          </a:bodyPr>
          <a:lstStyle/>
          <a:p>
            <a:pPr algn="ctr"/>
            <a:r>
              <a:rPr lang="es-ES" sz="2800" b="1" kern="10">
                <a:ln w="9525">
                  <a:noFill/>
                  <a:round/>
                  <a:headEnd/>
                  <a:tailEnd/>
                </a:ln>
                <a:gradFill rotWithShape="1">
                  <a:gsLst>
                    <a:gs pos="0">
                      <a:srgbClr val="FF9933"/>
                    </a:gs>
                    <a:gs pos="100000">
                      <a:srgbClr val="996600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C0C0C0">
                      <a:alpha val="80000"/>
                    </a:srgbClr>
                  </a:outerShdw>
                </a:effectLst>
                <a:latin typeface="Impact"/>
              </a:rPr>
              <a:t>Apure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3" dur="20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58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600" decel="100000"/>
                                        <p:tgtEl>
                                          <p:spTgt spid="358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600" decel="100000" fill="hold"/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58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6" grpId="0" animBg="1"/>
      <p:bldP spid="35847" grpId="0" animBg="1"/>
      <p:bldP spid="3584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2" name="Picture 4" descr="18963755_048cbe9fde_ojaguar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-7938"/>
            <a:ext cx="9251950" cy="6965951"/>
          </a:xfrm>
          <a:noFill/>
          <a:ln/>
        </p:spPr>
      </p:pic>
      <p:sp>
        <p:nvSpPr>
          <p:cNvPr id="104454" name="WordArt 6"/>
          <p:cNvSpPr>
            <a:spLocks noChangeArrowheads="1" noChangeShapeType="1" noTextEdit="1"/>
          </p:cNvSpPr>
          <p:nvPr/>
        </p:nvSpPr>
        <p:spPr bwMode="auto">
          <a:xfrm>
            <a:off x="7418388" y="5461000"/>
            <a:ext cx="1114425" cy="113665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3200" kern="10">
                <a:ln w="9525">
                  <a:solidFill>
                    <a:schemeClr val="tx1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100000">
                      <a:srgbClr val="CC0000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Jaguar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4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79" name="Picture 23" descr="1166198141_4a0c54aaab_o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8000"/>
          </a:blip>
          <a:srcRect/>
          <a:stretch>
            <a:fillRect/>
          </a:stretch>
        </p:blipFill>
        <p:spPr>
          <a:xfrm>
            <a:off x="-36513" y="-26988"/>
            <a:ext cx="9251951" cy="6940551"/>
          </a:xfrm>
          <a:noFill/>
          <a:ln/>
        </p:spPr>
      </p:pic>
      <p:pic>
        <p:nvPicPr>
          <p:cNvPr id="96280" name="Picture 24" descr="2763862807_391f4d43ce_o"/>
          <p:cNvPicPr>
            <a:picLocks noGrp="1" noChangeAspect="1" noChangeArrowheads="1"/>
          </p:cNvPicPr>
          <p:nvPr>
            <p:ph sz="quarter" idx="3"/>
          </p:nvPr>
        </p:nvPicPr>
        <p:blipFill>
          <a:blip r:embed="rId3">
            <a:lum contrast="6000"/>
          </a:blip>
          <a:srcRect/>
          <a:stretch>
            <a:fillRect/>
          </a:stretch>
        </p:blipFill>
        <p:spPr>
          <a:xfrm>
            <a:off x="0" y="0"/>
            <a:ext cx="9251950" cy="6884988"/>
          </a:xfrm>
          <a:noFill/>
          <a:ln/>
        </p:spPr>
      </p:pic>
      <p:pic>
        <p:nvPicPr>
          <p:cNvPr id="96284" name="Picture 28" descr="gif51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611188" y="3481388"/>
            <a:ext cx="269875" cy="307975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962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6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62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6" name="Picture 4" descr="2288332397_d40b3b22c7_bedo cojede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8000"/>
          </a:blip>
          <a:srcRect/>
          <a:stretch>
            <a:fillRect/>
          </a:stretch>
        </p:blipFill>
        <p:spPr>
          <a:xfrm>
            <a:off x="0" y="0"/>
            <a:ext cx="9144000" cy="6943725"/>
          </a:xfrm>
          <a:noFill/>
          <a:ln/>
        </p:spPr>
      </p:pic>
      <p:pic>
        <p:nvPicPr>
          <p:cNvPr id="110598" name="Picture 6" descr="gif512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11188" y="3481388"/>
            <a:ext cx="269875" cy="307975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3402567124_bef2855684_bLLANO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24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pic>
        <p:nvPicPr>
          <p:cNvPr id="15366" name="Picture 6" descr="ig2pajaritosmov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>
          <a:xfrm>
            <a:off x="6524625" y="981075"/>
            <a:ext cx="285750" cy="104775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4" name="Picture 4" descr="2181522568_3d3afb8144_bpasar por jpg pps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pic>
        <p:nvPicPr>
          <p:cNvPr id="76806" name="Picture 6" descr="gif509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5195888" y="2133600"/>
            <a:ext cx="671512" cy="338138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7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6" name="Picture 4" descr="750132065_1a53e17e75_b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43725"/>
          </a:xfrm>
          <a:noFill/>
          <a:ln/>
        </p:spPr>
      </p:pic>
      <p:pic>
        <p:nvPicPr>
          <p:cNvPr id="54278" name="Picture 6" descr="gif509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619250" y="3119438"/>
            <a:ext cx="960438" cy="484187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54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8" name="Picture 4" descr="247658915_c61be24b19_o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58013"/>
          </a:xfrm>
          <a:noFill/>
          <a:ln/>
        </p:spPr>
      </p:pic>
      <p:sp>
        <p:nvSpPr>
          <p:cNvPr id="108550" name="WordArt 6"/>
          <p:cNvSpPr>
            <a:spLocks noChangeArrowheads="1" noChangeShapeType="1" noTextEdit="1"/>
          </p:cNvSpPr>
          <p:nvPr/>
        </p:nvSpPr>
        <p:spPr bwMode="auto">
          <a:xfrm rot="-975612">
            <a:off x="6342063" y="5311775"/>
            <a:ext cx="1704975" cy="630238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es-ES" sz="2800" kern="10">
                <a:ln w="9525">
                  <a:solidFill>
                    <a:schemeClr val="tx2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chemeClr val="accent1"/>
                    </a:gs>
                    <a:gs pos="100000">
                      <a:srgbClr val="FF99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80000"/>
                    </a:srgbClr>
                  </a:outerShdw>
                </a:effectLst>
                <a:latin typeface="Impact"/>
              </a:rPr>
              <a:t>Yegua Mora</a:t>
            </a:r>
          </a:p>
        </p:txBody>
      </p:sp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1140" name="Picture 4" descr="yegua mora con jocheta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-17463"/>
            <a:ext cx="9180513" cy="6942138"/>
          </a:xfrm>
          <a:noFill/>
          <a:ln/>
        </p:spPr>
      </p:pic>
      <p:pic>
        <p:nvPicPr>
          <p:cNvPr id="91142" name="Picture 6" descr="estrelladoradag.gif (2858 bytes)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606925" y="3529013"/>
            <a:ext cx="109538" cy="109537"/>
          </a:xfrm>
          <a:noFill/>
          <a:ln/>
        </p:spPr>
      </p:pic>
    </p:spTree>
  </p:cSld>
  <p:clrMapOvr>
    <a:masterClrMapping/>
  </p:clrMapOvr>
  <p:transition spd="slow" advClick="0" advTm="3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1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91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2340562395_68eb4ba135_b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873875"/>
          </a:xfrm>
          <a:noFill/>
          <a:ln/>
        </p:spPr>
      </p:pic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3402574918_7caaed7d08_bLLANOS PPS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884988"/>
          </a:xfrm>
          <a:noFill/>
          <a:ln/>
        </p:spPr>
      </p:pic>
      <p:sp>
        <p:nvSpPr>
          <p:cNvPr id="17414" name="WordArt 6" descr="75%"/>
          <p:cNvSpPr>
            <a:spLocks noChangeArrowheads="1" noChangeShapeType="1" noTextEdit="1"/>
          </p:cNvSpPr>
          <p:nvPr/>
        </p:nvSpPr>
        <p:spPr bwMode="auto">
          <a:xfrm rot="1389921">
            <a:off x="684213" y="5589588"/>
            <a:ext cx="1381125" cy="717550"/>
          </a:xfrm>
          <a:prstGeom prst="rect">
            <a:avLst/>
          </a:prstGeom>
        </p:spPr>
        <p:txBody>
          <a:bodyPr wrap="none" fromWordArt="1">
            <a:prstTxWarp prst="textCurveUp">
              <a:avLst>
                <a:gd name="adj" fmla="val 40356"/>
              </a:avLst>
            </a:prstTxWarp>
          </a:bodyPr>
          <a:lstStyle/>
          <a:p>
            <a:pPr algn="ctr"/>
            <a:r>
              <a:rPr lang="es-ES" sz="2400" kern="10">
                <a:ln w="12700">
                  <a:solidFill>
                    <a:srgbClr val="000000"/>
                  </a:solidFill>
                  <a:round/>
                  <a:headEnd/>
                  <a:tailEnd/>
                </a:ln>
                <a:pattFill prst="pct75">
                  <a:fgClr>
                    <a:schemeClr val="folHlink"/>
                  </a:fgClr>
                  <a:bgClr>
                    <a:srgbClr val="FFFF00"/>
                  </a:bgClr>
                </a:pattFill>
                <a:effectLst>
                  <a:outerShdw dist="45791" dir="2021404" algn="ctr" rotWithShape="0">
                    <a:srgbClr val="808080">
                      <a:alpha val="80000"/>
                    </a:srgbClr>
                  </a:outerShdw>
                </a:effectLst>
                <a:latin typeface="Arial Black"/>
              </a:rPr>
              <a:t>Chiguire</a:t>
            </a:r>
          </a:p>
        </p:txBody>
      </p:sp>
    </p:spTree>
  </p:cSld>
  <p:clrMapOvr>
    <a:masterClrMapping/>
  </p:clrMapOvr>
  <p:transition spd="slow" advClick="0" advTm="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2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600" decel="100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6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6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111635328_49d030e933_bLos Llanos"/>
          <p:cNvPicPr>
            <a:picLocks noGrp="1" noChangeAspect="1" noChangeArrowheads="1"/>
          </p:cNvPicPr>
          <p:nvPr>
            <p:ph/>
          </p:nvPr>
        </p:nvPicPr>
        <p:blipFill>
          <a:blip r:embed="rId2">
            <a:lum contrast="12000"/>
          </a:blip>
          <a:srcRect/>
          <a:stretch>
            <a:fillRect/>
          </a:stretch>
        </p:blipFill>
        <p:spPr>
          <a:xfrm>
            <a:off x="0" y="0"/>
            <a:ext cx="9180513" cy="6902450"/>
          </a:xfrm>
          <a:noFill/>
          <a:ln/>
        </p:spPr>
      </p:pic>
      <p:sp>
        <p:nvSpPr>
          <p:cNvPr id="5126" name="WordArt 6"/>
          <p:cNvSpPr>
            <a:spLocks noChangeArrowheads="1" noChangeShapeType="1" noTextEdit="1"/>
          </p:cNvSpPr>
          <p:nvPr/>
        </p:nvSpPr>
        <p:spPr bwMode="auto">
          <a:xfrm>
            <a:off x="2554288" y="2781300"/>
            <a:ext cx="4467225" cy="698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9900"/>
                    </a:gs>
                    <a:gs pos="100000">
                      <a:srgbClr val="FF0000"/>
                    </a:gs>
                  </a:gsLst>
                  <a:path path="rect">
                    <a:fillToRect l="50000" t="50000" r="50000" b="50000"/>
                  </a:path>
                </a:gradFill>
                <a:latin typeface="Cooper Black"/>
              </a:rPr>
              <a:t>Madrugada Llanera</a:t>
            </a:r>
          </a:p>
        </p:txBody>
      </p:sp>
      <p:sp>
        <p:nvSpPr>
          <p:cNvPr id="5127" name="WordArt 7"/>
          <p:cNvSpPr>
            <a:spLocks noChangeArrowheads="1" noChangeShapeType="1" noTextEdit="1"/>
          </p:cNvSpPr>
          <p:nvPr/>
        </p:nvSpPr>
        <p:spPr bwMode="auto">
          <a:xfrm>
            <a:off x="1258888" y="6021388"/>
            <a:ext cx="1838325" cy="21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2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100000">
                      <a:srgbClr val="FF6600"/>
                    </a:gs>
                  </a:gsLst>
                  <a:lin ang="5400000" scaled="1"/>
                </a:gradFill>
                <a:latin typeface="Arial Black"/>
              </a:rPr>
              <a:t>Canta MARIO SUAREZ</a:t>
            </a:r>
          </a:p>
        </p:txBody>
      </p:sp>
      <p:sp>
        <p:nvSpPr>
          <p:cNvPr id="5128" name="WordArt 8"/>
          <p:cNvSpPr>
            <a:spLocks noChangeArrowheads="1" noChangeShapeType="1" noTextEdit="1"/>
          </p:cNvSpPr>
          <p:nvPr/>
        </p:nvSpPr>
        <p:spPr bwMode="auto">
          <a:xfrm rot="-972044">
            <a:off x="6156325" y="5607050"/>
            <a:ext cx="2352675" cy="4857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b="1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FF00"/>
                    </a:gs>
                    <a:gs pos="100000">
                      <a:srgbClr val="FF3300"/>
                    </a:gs>
                  </a:gsLst>
                  <a:lin ang="5400000" scaled="1"/>
                </a:gradFill>
                <a:latin typeface="Edwardian Script ITC"/>
              </a:rPr>
              <a:t>Laly Bustamante</a:t>
            </a:r>
          </a:p>
        </p:txBody>
      </p:sp>
      <p:sp>
        <p:nvSpPr>
          <p:cNvPr id="5129" name="WordArt 9"/>
          <p:cNvSpPr>
            <a:spLocks noChangeArrowheads="1" noChangeShapeType="1" noTextEdit="1"/>
          </p:cNvSpPr>
          <p:nvPr/>
        </p:nvSpPr>
        <p:spPr bwMode="auto">
          <a:xfrm>
            <a:off x="1550988" y="6308725"/>
            <a:ext cx="1076325" cy="161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es-ES" sz="900" kern="10" dirty="0">
              <a:ln w="9525">
                <a:solidFill>
                  <a:srgbClr val="0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CC00"/>
                  </a:gs>
                  <a:gs pos="100000">
                    <a:srgbClr val="FF0000"/>
                  </a:gs>
                </a:gsLst>
                <a:lin ang="5400000" scaled="1"/>
              </a:gradFill>
              <a:latin typeface="Arial Black"/>
            </a:endParaRPr>
          </a:p>
        </p:txBody>
      </p:sp>
      <p:sp>
        <p:nvSpPr>
          <p:cNvPr id="5130" name="WordArt 10"/>
          <p:cNvSpPr>
            <a:spLocks noChangeArrowheads="1" noChangeShapeType="1" noTextEdit="1"/>
          </p:cNvSpPr>
          <p:nvPr/>
        </p:nvSpPr>
        <p:spPr bwMode="auto">
          <a:xfrm rot="-1132793">
            <a:off x="6950075" y="6021388"/>
            <a:ext cx="1438275" cy="1714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10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CC00"/>
                    </a:gs>
                    <a:gs pos="100000">
                      <a:srgbClr val="CC0000"/>
                    </a:gs>
                  </a:gsLst>
                  <a:lin ang="5400000" scaled="1"/>
                </a:gradFill>
                <a:latin typeface="Arial Black"/>
              </a:rPr>
              <a:t>ratico8@hotmail.com</a:t>
            </a:r>
          </a:p>
        </p:txBody>
      </p:sp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600" decel="100000"/>
                                        <p:tgtEl>
                                          <p:spTgt spid="51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6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00" decel="100000" fill="hold"/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8000"/>
                            </p:stCondLst>
                            <p:childTnLst>
                              <p:par>
                                <p:cTn id="32" presetID="30" presetClass="entr" presetSubtype="0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2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600" decel="100000"/>
                                        <p:tgtEl>
                                          <p:spTgt spid="51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6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6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00" decel="100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6" grpId="0" animBg="1"/>
      <p:bldP spid="5127" grpId="0" animBg="1"/>
      <p:bldP spid="5128" grpId="0" animBg="1"/>
      <p:bldP spid="5129" grpId="0" animBg="1"/>
      <p:bldP spid="513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ADRUGADA LLANERA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MADRUGADA LLANERA</Template>
  <TotalTime>5</TotalTime>
  <Words>106</Words>
  <Application>Microsoft Office PowerPoint</Application>
  <PresentationFormat>Presentación en pantalla (4:3)</PresentationFormat>
  <Paragraphs>56</Paragraphs>
  <Slides>28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MADRUGADA LLANERA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2013-07-16T15:09:33Z</dcterms:created>
  <dcterms:modified xsi:type="dcterms:W3CDTF">2013-07-16T15:14:46Z</dcterms:modified>
</cp:coreProperties>
</file>