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3" r:id="rId1"/>
    <p:sldMasterId id="2147483825" r:id="rId2"/>
  </p:sldMasterIdLst>
  <p:notesMasterIdLst>
    <p:notesMasterId r:id="rId76"/>
  </p:notesMasterIdLst>
  <p:sldIdLst>
    <p:sldId id="431" r:id="rId3"/>
    <p:sldId id="515" r:id="rId4"/>
    <p:sldId id="303" r:id="rId5"/>
    <p:sldId id="304" r:id="rId6"/>
    <p:sldId id="291" r:id="rId7"/>
    <p:sldId id="568" r:id="rId8"/>
    <p:sldId id="569" r:id="rId9"/>
    <p:sldId id="301" r:id="rId10"/>
    <p:sldId id="308" r:id="rId11"/>
    <p:sldId id="299" r:id="rId12"/>
    <p:sldId id="302" r:id="rId13"/>
    <p:sldId id="305" r:id="rId14"/>
    <p:sldId id="540" r:id="rId15"/>
    <p:sldId id="552" r:id="rId16"/>
    <p:sldId id="321" r:id="rId17"/>
    <p:sldId id="352" r:id="rId18"/>
    <p:sldId id="354" r:id="rId19"/>
    <p:sldId id="579" r:id="rId20"/>
    <p:sldId id="358" r:id="rId21"/>
    <p:sldId id="535" r:id="rId22"/>
    <p:sldId id="577" r:id="rId23"/>
    <p:sldId id="362" r:id="rId24"/>
    <p:sldId id="366" r:id="rId25"/>
    <p:sldId id="534" r:id="rId26"/>
    <p:sldId id="372" r:id="rId27"/>
    <p:sldId id="356" r:id="rId28"/>
    <p:sldId id="344" r:id="rId29"/>
    <p:sldId id="326" r:id="rId30"/>
    <p:sldId id="328" r:id="rId31"/>
    <p:sldId id="334" r:id="rId32"/>
    <p:sldId id="337" r:id="rId33"/>
    <p:sldId id="432" r:id="rId34"/>
    <p:sldId id="346" r:id="rId35"/>
    <p:sldId id="320" r:id="rId36"/>
    <p:sldId id="541" r:id="rId37"/>
    <p:sldId id="382" r:id="rId38"/>
    <p:sldId id="551" r:id="rId39"/>
    <p:sldId id="340" r:id="rId40"/>
    <p:sldId id="385" r:id="rId41"/>
    <p:sldId id="526" r:id="rId42"/>
    <p:sldId id="580" r:id="rId43"/>
    <p:sldId id="397" r:id="rId44"/>
    <p:sldId id="461" r:id="rId45"/>
    <p:sldId id="584" r:id="rId46"/>
    <p:sldId id="391" r:id="rId47"/>
    <p:sldId id="587" r:id="rId48"/>
    <p:sldId id="394" r:id="rId49"/>
    <p:sldId id="401" r:id="rId50"/>
    <p:sldId id="575" r:id="rId51"/>
    <p:sldId id="570" r:id="rId52"/>
    <p:sldId id="350" r:id="rId53"/>
    <p:sldId id="586" r:id="rId54"/>
    <p:sldId id="407" r:id="rId55"/>
    <p:sldId id="410" r:id="rId56"/>
    <p:sldId id="553" r:id="rId57"/>
    <p:sldId id="463" r:id="rId58"/>
    <p:sldId id="412" r:id="rId59"/>
    <p:sldId id="421" r:id="rId60"/>
    <p:sldId id="424" r:id="rId61"/>
    <p:sldId id="429" r:id="rId62"/>
    <p:sldId id="437" r:id="rId63"/>
    <p:sldId id="427" r:id="rId64"/>
    <p:sldId id="585" r:id="rId65"/>
    <p:sldId id="545" r:id="rId66"/>
    <p:sldId id="546" r:id="rId67"/>
    <p:sldId id="548" r:id="rId68"/>
    <p:sldId id="532" r:id="rId69"/>
    <p:sldId id="549" r:id="rId70"/>
    <p:sldId id="550" r:id="rId71"/>
    <p:sldId id="544" r:id="rId72"/>
    <p:sldId id="419" r:id="rId73"/>
    <p:sldId id="589" r:id="rId74"/>
    <p:sldId id="590" r:id="rId7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hrY9HcQjTSf1YfqolgQvA==" hashData="RObzZeUW1LFFFCn5wurtnro/gz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669900"/>
    <a:srgbClr val="747474"/>
    <a:srgbClr val="547E00"/>
    <a:srgbClr val="5F5F5F"/>
    <a:srgbClr val="FFFF99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30845" autoAdjust="0"/>
    <p:restoredTop sz="90943" autoAdjust="0"/>
  </p:normalViewPr>
  <p:slideViewPr>
    <p:cSldViewPr>
      <p:cViewPr>
        <p:scale>
          <a:sx n="64" d="100"/>
          <a:sy n="64" d="100"/>
        </p:scale>
        <p:origin x="-1176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41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C8F8B59B-CEAF-4387-9035-05DC80F058AA}" type="datetimeFigureOut">
              <a:rPr lang="es-ES"/>
              <a:pPr>
                <a:defRPr/>
              </a:pPr>
              <a:t>19/01/2022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7E2808AE-8F16-4F12-A62D-0408E839D10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776164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800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00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107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20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2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619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721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824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926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131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3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6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541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643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74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848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950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02511-E137-42B2-AC5F-71EE3DB58EF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72182068"/>
      </p:ext>
    </p:extLst>
  </p:cSld>
  <p:clrMapOvr>
    <a:masterClrMapping/>
  </p:clrMapOvr>
  <p:transition spd="slow" advTm="8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961404-7C7A-417D-8961-17CD4E641A9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94413853"/>
      </p:ext>
    </p:extLst>
  </p:cSld>
  <p:clrMapOvr>
    <a:masterClrMapping/>
  </p:clrMapOvr>
  <p:transition spd="slow" advTm="8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2A4AA-76B6-469F-A9D8-D98C186B286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82004833"/>
      </p:ext>
    </p:extLst>
  </p:cSld>
  <p:clrMapOvr>
    <a:masterClrMapping/>
  </p:clrMapOvr>
  <p:transition spd="slow" advTm="8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0135D-97CB-4D4C-8AF3-BEC363B7946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10893271"/>
      </p:ext>
    </p:extLst>
  </p:cSld>
  <p:clrMapOvr>
    <a:masterClrMapping/>
  </p:clrMapOvr>
  <p:transition spd="slow" advTm="8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05D7A7-11DD-48AC-97B2-8095A7E6EB3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15493850"/>
      </p:ext>
    </p:extLst>
  </p:cSld>
  <p:clrMapOvr>
    <a:masterClrMapping/>
  </p:clrMapOvr>
  <p:transition spd="slow" advTm="8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9FDC6-665E-4139-BA8E-49EA8EBD14F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96164495"/>
      </p:ext>
    </p:extLst>
  </p:cSld>
  <p:clrMapOvr>
    <a:masterClrMapping/>
  </p:clrMapOvr>
  <p:transition spd="slow" advTm="8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118BF-8224-4478-9247-389428148BB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94436902"/>
      </p:ext>
    </p:extLst>
  </p:cSld>
  <p:clrMapOvr>
    <a:masterClrMapping/>
  </p:clrMapOvr>
  <p:transition spd="slow" advTm="8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7881E-2634-4A96-9409-19C877C699D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28707221"/>
      </p:ext>
    </p:extLst>
  </p:cSld>
  <p:clrMapOvr>
    <a:masterClrMapping/>
  </p:clrMapOvr>
  <p:transition spd="slow" advTm="8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9B3D0-E367-423E-8609-41D12C4B4F4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11519789"/>
      </p:ext>
    </p:extLst>
  </p:cSld>
  <p:clrMapOvr>
    <a:masterClrMapping/>
  </p:clrMapOvr>
  <p:transition spd="slow" advTm="8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8496A-5C87-4CA3-BBEE-4AAF7FEA9E2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8614783"/>
      </p:ext>
    </p:extLst>
  </p:cSld>
  <p:clrMapOvr>
    <a:masterClrMapping/>
  </p:clrMapOvr>
  <p:transition spd="slow" advTm="8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37A5F-0FA9-436C-AD91-93BDA6416A2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97739825"/>
      </p:ext>
    </p:extLst>
  </p:cSld>
  <p:clrMapOvr>
    <a:masterClrMapping/>
  </p:clrMapOvr>
  <p:transition spd="slow" advTm="8000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27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imes New Roman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imes New Roman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Times New Roman" charset="0"/>
              </a:defRPr>
            </a:lvl1pPr>
          </a:lstStyle>
          <a:p>
            <a:pPr>
              <a:defRPr/>
            </a:pPr>
            <a:fld id="{BDA6E8BF-DCA1-4604-9BC7-DC49EFA5FB3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</p:sldLayoutIdLst>
  <p:transition spd="slow" advTm="8000">
    <p:wipe dir="r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41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gif"/><Relationship Id="rId4" Type="http://schemas.openxmlformats.org/officeDocument/2006/relationships/image" Target="../media/image74.gif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7.png"/><Relationship Id="rId10" Type="http://schemas.openxmlformats.org/officeDocument/2006/relationships/image" Target="../media/image8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E:\DESCARGAS\Imagen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Madrid  amaneciendo  8:12  AM</a:t>
            </a:r>
          </a:p>
        </p:txBody>
      </p:sp>
      <p:pic>
        <p:nvPicPr>
          <p:cNvPr id="2052" name="Picture 2" descr="D:\Imagen1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481013"/>
            <a:ext cx="7888287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wipe dir="r"/>
    <p:sndAc>
      <p:stSnd>
        <p:snd r:embed="rId3" name="02-Andre Rieu - Mei Muatterl war a Weanerin-1-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Río   Manzanares   aguas  arriba</a:t>
            </a:r>
          </a:p>
        </p:txBody>
      </p:sp>
      <p:pic>
        <p:nvPicPr>
          <p:cNvPr id="3076" name="Picture 5" descr="D:\Imagen2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481013"/>
            <a:ext cx="7851775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500063"/>
            <a:ext cx="8247063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8"/>
          <p:cNvSpPr txBox="1">
            <a:spLocks noChangeArrowheads="1"/>
          </p:cNvSpPr>
          <p:nvPr/>
        </p:nvSpPr>
        <p:spPr bwMode="auto">
          <a:xfrm>
            <a:off x="857250" y="6286500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Plaza  Moncloa y calle  Pricesa</a:t>
            </a:r>
          </a:p>
        </p:txBody>
      </p:sp>
      <p:pic>
        <p:nvPicPr>
          <p:cNvPr id="4100" name="Picture 5" descr="D:\Imagen3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50" y="633413"/>
            <a:ext cx="7912100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571500"/>
            <a:ext cx="824706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8"/>
          <p:cNvSpPr txBox="1">
            <a:spLocks noChangeArrowheads="1"/>
          </p:cNvSpPr>
          <p:nvPr/>
        </p:nvSpPr>
        <p:spPr bwMode="auto">
          <a:xfrm>
            <a:off x="571500" y="6215063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Arco  del  Triunfo</a:t>
            </a:r>
          </a:p>
        </p:txBody>
      </p:sp>
      <p:pic>
        <p:nvPicPr>
          <p:cNvPr id="5124" name="Picture 5" descr="D:\Imagen4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785813"/>
            <a:ext cx="7888287" cy="528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8"/>
          <p:cNvSpPr txBox="1">
            <a:spLocks noChangeArrowheads="1"/>
          </p:cNvSpPr>
          <p:nvPr/>
        </p:nvSpPr>
        <p:spPr bwMode="auto">
          <a:xfrm>
            <a:off x="571500" y="6357938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Catedral  de  la  Amudena</a:t>
            </a:r>
          </a:p>
        </p:txBody>
      </p:sp>
      <p:pic>
        <p:nvPicPr>
          <p:cNvPr id="6148" name="Picture 5" descr="D:\Imagen5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481013"/>
            <a:ext cx="7851775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571500"/>
            <a:ext cx="824706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8"/>
          <p:cNvSpPr txBox="1">
            <a:spLocks noChangeArrowheads="1"/>
          </p:cNvSpPr>
          <p:nvPr/>
        </p:nvSpPr>
        <p:spPr bwMode="auto">
          <a:xfrm>
            <a:off x="642938" y="6072188"/>
            <a:ext cx="73580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El  Color  de  Madrid</a:t>
            </a:r>
          </a:p>
        </p:txBody>
      </p:sp>
      <p:pic>
        <p:nvPicPr>
          <p:cNvPr id="7172" name="Picture 5" descr="D:\Imagen6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" y="703263"/>
            <a:ext cx="7937500" cy="544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714375"/>
            <a:ext cx="8247063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8"/>
          <p:cNvSpPr txBox="1">
            <a:spLocks noChangeArrowheads="1"/>
          </p:cNvSpPr>
          <p:nvPr/>
        </p:nvSpPr>
        <p:spPr bwMode="auto">
          <a:xfrm>
            <a:off x="571500" y="6000750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Puerta de  San  Vicente</a:t>
            </a:r>
          </a:p>
        </p:txBody>
      </p:sp>
      <p:pic>
        <p:nvPicPr>
          <p:cNvPr id="8196" name="Picture 6" descr="D:\Imagen7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8" y="860425"/>
            <a:ext cx="7947025" cy="513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428625"/>
            <a:ext cx="8247063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8"/>
          <p:cNvSpPr txBox="1">
            <a:spLocks noChangeArrowheads="1"/>
          </p:cNvSpPr>
          <p:nvPr/>
        </p:nvSpPr>
        <p:spPr bwMode="auto">
          <a:xfrm>
            <a:off x="500063" y="6457950"/>
            <a:ext cx="81438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latin typeface="Monotype Corsiva" pitchFamily="66" charset="0"/>
              </a:rPr>
              <a:t>El Angel  Caído (el único monumento  en  el mundo dedicado al diablo)</a:t>
            </a:r>
          </a:p>
        </p:txBody>
      </p:sp>
      <p:pic>
        <p:nvPicPr>
          <p:cNvPr id="9220" name="Picture 5" descr="D:\Imagen8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615950"/>
            <a:ext cx="7980363" cy="562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300" y="223838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8"/>
          <p:cNvSpPr txBox="1">
            <a:spLocks noChangeArrowheads="1"/>
          </p:cNvSpPr>
          <p:nvPr/>
        </p:nvSpPr>
        <p:spPr bwMode="auto">
          <a:xfrm>
            <a:off x="857250" y="6273800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2000">
                <a:latin typeface="Monotype Corsiva" pitchFamily="66" charset="0"/>
              </a:rPr>
              <a:t>Banco  Español  de  Crédito</a:t>
            </a:r>
          </a:p>
        </p:txBody>
      </p:sp>
      <p:pic>
        <p:nvPicPr>
          <p:cNvPr id="10244" name="Picture 5" descr="D:\Imagen9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428625"/>
            <a:ext cx="3949700" cy="589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571500"/>
            <a:ext cx="824706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8"/>
          <p:cNvSpPr txBox="1">
            <a:spLocks noChangeArrowheads="1"/>
          </p:cNvSpPr>
          <p:nvPr/>
        </p:nvSpPr>
        <p:spPr bwMode="auto">
          <a:xfrm>
            <a:off x="2714625" y="6286500"/>
            <a:ext cx="39290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Calle  Postas  y  La  posada  del  Peine</a:t>
            </a:r>
          </a:p>
        </p:txBody>
      </p:sp>
      <p:pic>
        <p:nvPicPr>
          <p:cNvPr id="11268" name="Picture 5" descr="D:\Imagen1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792163"/>
            <a:ext cx="7888287" cy="527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285750"/>
            <a:ext cx="414337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8"/>
          <p:cNvSpPr txBox="1">
            <a:spLocks noChangeArrowheads="1"/>
          </p:cNvSpPr>
          <p:nvPr/>
        </p:nvSpPr>
        <p:spPr bwMode="auto">
          <a:xfrm>
            <a:off x="857250" y="6357938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Arco de Cuchilleros  desde la  Plaza Mayor</a:t>
            </a:r>
          </a:p>
        </p:txBody>
      </p:sp>
      <p:pic>
        <p:nvPicPr>
          <p:cNvPr id="12292" name="Picture 5" descr="D:\Imagen11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150" y="481013"/>
            <a:ext cx="394970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223838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 Box 8"/>
          <p:cNvSpPr txBox="1">
            <a:spLocks noChangeArrowheads="1"/>
          </p:cNvSpPr>
          <p:nvPr/>
        </p:nvSpPr>
        <p:spPr bwMode="auto">
          <a:xfrm>
            <a:off x="857250" y="6273800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Ayuntamiento</a:t>
            </a:r>
          </a:p>
        </p:txBody>
      </p:sp>
      <p:pic>
        <p:nvPicPr>
          <p:cNvPr id="13316" name="Picture 5" descr="D:\Imagen12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481013"/>
            <a:ext cx="7851775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Puerta  de  Toledo</a:t>
            </a:r>
          </a:p>
        </p:txBody>
      </p:sp>
      <p:pic>
        <p:nvPicPr>
          <p:cNvPr id="14340" name="Picture 5" descr="D:\Imagen13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63" y="474663"/>
            <a:ext cx="7964487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1000125"/>
            <a:ext cx="8247063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8"/>
          <p:cNvSpPr txBox="1">
            <a:spLocks noChangeArrowheads="1"/>
          </p:cNvSpPr>
          <p:nvPr/>
        </p:nvSpPr>
        <p:spPr bwMode="auto">
          <a:xfrm>
            <a:off x="857250" y="5929313"/>
            <a:ext cx="72866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Palacio   de  Santa  Cruz</a:t>
            </a:r>
          </a:p>
        </p:txBody>
      </p:sp>
      <p:pic>
        <p:nvPicPr>
          <p:cNvPr id="15364" name="Picture 5" descr="D:\Imagen14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1200150"/>
            <a:ext cx="7877175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 Box 8"/>
          <p:cNvSpPr txBox="1">
            <a:spLocks noChangeArrowheads="1"/>
          </p:cNvSpPr>
          <p:nvPr/>
        </p:nvSpPr>
        <p:spPr bwMode="auto">
          <a:xfrm>
            <a:off x="857250" y="6488113"/>
            <a:ext cx="72151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800">
                <a:latin typeface="Monotype Corsiva" pitchFamily="66" charset="0"/>
              </a:rPr>
              <a:t>Cava de San Miguel  </a:t>
            </a:r>
          </a:p>
        </p:txBody>
      </p:sp>
      <p:pic>
        <p:nvPicPr>
          <p:cNvPr id="16388" name="Picture 5" descr="D:\Imagen15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" y="481013"/>
            <a:ext cx="7815263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Aeropuerto de Madrid-Barajas  T-4</a:t>
            </a:r>
          </a:p>
        </p:txBody>
      </p:sp>
      <p:pic>
        <p:nvPicPr>
          <p:cNvPr id="17412" name="Picture 5" descr="D:\Imagen17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481013"/>
            <a:ext cx="7888287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85750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Calle  del  Toro</a:t>
            </a:r>
          </a:p>
        </p:txBody>
      </p:sp>
      <p:pic>
        <p:nvPicPr>
          <p:cNvPr id="18436" name="Picture 5" descr="D:\Imagen18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150" y="481013"/>
            <a:ext cx="394970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Puente  y  Plaza  de   las  Ventas</a:t>
            </a:r>
          </a:p>
        </p:txBody>
      </p:sp>
      <p:pic>
        <p:nvPicPr>
          <p:cNvPr id="19460" name="Picture 5" descr="D:\Imagen19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469900"/>
            <a:ext cx="7874000" cy="591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Palacio  de  Linares – Casa  de  América</a:t>
            </a:r>
          </a:p>
        </p:txBody>
      </p:sp>
      <p:pic>
        <p:nvPicPr>
          <p:cNvPr id="20484" name="Picture 5" descr="D:\Imagen2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481013"/>
            <a:ext cx="7888287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285750"/>
            <a:ext cx="785812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Puerta  de  Alcalá</a:t>
            </a:r>
          </a:p>
        </p:txBody>
      </p:sp>
      <p:pic>
        <p:nvPicPr>
          <p:cNvPr id="21508" name="Picture 5" descr="D:\Imagen21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" y="438150"/>
            <a:ext cx="7607300" cy="598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Plaza  Mayor</a:t>
            </a:r>
          </a:p>
        </p:txBody>
      </p:sp>
      <p:pic>
        <p:nvPicPr>
          <p:cNvPr id="22532" name="Picture 5" descr="D:\Imagen23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487363"/>
            <a:ext cx="7766050" cy="588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Plaza  de  Puerta  Cerrada</a:t>
            </a:r>
          </a:p>
        </p:txBody>
      </p:sp>
      <p:pic>
        <p:nvPicPr>
          <p:cNvPr id="23556" name="Picture 5" descr="D:\Imagen22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481013"/>
            <a:ext cx="7851775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285750"/>
            <a:ext cx="8247062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Fuente  de  La  Cibeles</a:t>
            </a:r>
          </a:p>
        </p:txBody>
      </p:sp>
      <p:pic>
        <p:nvPicPr>
          <p:cNvPr id="24580" name="Picture 5" descr="D:\Imagen24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481013"/>
            <a:ext cx="7888287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Calle  Alcalá</a:t>
            </a:r>
          </a:p>
        </p:txBody>
      </p:sp>
      <p:pic>
        <p:nvPicPr>
          <p:cNvPr id="25604" name="Picture 5" descr="D:\Imagen25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8" y="479425"/>
            <a:ext cx="8023225" cy="589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85750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800">
                <a:latin typeface="Monotype Corsiva" pitchFamily="66" charset="0"/>
              </a:rPr>
              <a:t>Congreso de los Diputados</a:t>
            </a:r>
          </a:p>
        </p:txBody>
      </p:sp>
      <p:pic>
        <p:nvPicPr>
          <p:cNvPr id="26628" name="Picture 5" descr="D:\Imagen26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150" y="481013"/>
            <a:ext cx="394970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285750"/>
            <a:ext cx="414337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Calle  Mayor</a:t>
            </a:r>
          </a:p>
        </p:txBody>
      </p:sp>
      <p:pic>
        <p:nvPicPr>
          <p:cNvPr id="27652" name="Picture 5" descr="D:\Imagen28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825" y="481013"/>
            <a:ext cx="381635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Hotel  Puerta  de  América</a:t>
            </a:r>
          </a:p>
        </p:txBody>
      </p:sp>
      <p:pic>
        <p:nvPicPr>
          <p:cNvPr id="28676" name="Picture 5" descr="D:\Imagen39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466725"/>
            <a:ext cx="7991475" cy="592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Hotel  Palace</a:t>
            </a:r>
          </a:p>
        </p:txBody>
      </p:sp>
      <p:pic>
        <p:nvPicPr>
          <p:cNvPr id="29700" name="Picture 5" descr="D:\Imagen3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8" y="481013"/>
            <a:ext cx="7985125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85750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 Interior</a:t>
            </a:r>
          </a:p>
        </p:txBody>
      </p:sp>
      <p:pic>
        <p:nvPicPr>
          <p:cNvPr id="30724" name="Picture 5" descr="D:\Imagen31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150" y="481013"/>
            <a:ext cx="394970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85750"/>
            <a:ext cx="6858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Edificio  Meneses – Pl.  de  Canalejas</a:t>
            </a:r>
          </a:p>
        </p:txBody>
      </p:sp>
      <p:pic>
        <p:nvPicPr>
          <p:cNvPr id="31748" name="Picture 5" descr="D:\Imagen35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481013"/>
            <a:ext cx="654685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285750"/>
            <a:ext cx="414337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El  Retiro  en  Otoño</a:t>
            </a:r>
          </a:p>
        </p:txBody>
      </p:sp>
      <p:pic>
        <p:nvPicPr>
          <p:cNvPr id="32772" name="Picture 5" descr="D:\Imagen36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613" y="481013"/>
            <a:ext cx="3913187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E:\DESCARGAS\Imagen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 Box 8"/>
          <p:cNvSpPr txBox="1">
            <a:spLocks noChangeArrowheads="1"/>
          </p:cNvSpPr>
          <p:nvPr/>
        </p:nvSpPr>
        <p:spPr bwMode="auto">
          <a:xfrm>
            <a:off x="571500" y="6357938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Monumento  a  las  Víctimas  del  11M</a:t>
            </a:r>
          </a:p>
        </p:txBody>
      </p:sp>
      <p:pic>
        <p:nvPicPr>
          <p:cNvPr id="33796" name="Picture 5" descr="D:\Imagen37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481013"/>
            <a:ext cx="7851775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  <p:sndAc>
      <p:stSnd>
        <p:snd r:embed="rId3" name="01-André Rieu - Wiener Melange - 05 - Les Patineurs (Die Schlittschuhläufer) (OK)-1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285750"/>
            <a:ext cx="614362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Gran  Vía  </a:t>
            </a:r>
          </a:p>
        </p:txBody>
      </p:sp>
      <p:pic>
        <p:nvPicPr>
          <p:cNvPr id="34820" name="Picture 5" descr="D:\Imagen38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838" y="474663"/>
            <a:ext cx="5900737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Lago  del  Capricho</a:t>
            </a:r>
          </a:p>
        </p:txBody>
      </p:sp>
      <p:pic>
        <p:nvPicPr>
          <p:cNvPr id="35844" name="Picture 5" descr="D:\Imagen41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3" y="474663"/>
            <a:ext cx="7864475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571500"/>
            <a:ext cx="824706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Text Box 8"/>
          <p:cNvSpPr txBox="1">
            <a:spLocks noChangeArrowheads="1"/>
          </p:cNvSpPr>
          <p:nvPr/>
        </p:nvSpPr>
        <p:spPr bwMode="auto">
          <a:xfrm>
            <a:off x="571500" y="6215063"/>
            <a:ext cx="7358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  Torres  Business  Area</a:t>
            </a:r>
          </a:p>
        </p:txBody>
      </p:sp>
      <p:pic>
        <p:nvPicPr>
          <p:cNvPr id="36868" name="Picture 5" descr="D:\Imagen4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" y="739775"/>
            <a:ext cx="7908925" cy="537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928688"/>
            <a:ext cx="8247063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Text Box 8"/>
          <p:cNvSpPr txBox="1">
            <a:spLocks noChangeArrowheads="1"/>
          </p:cNvSpPr>
          <p:nvPr/>
        </p:nvSpPr>
        <p:spPr bwMode="auto">
          <a:xfrm>
            <a:off x="928688" y="6143625"/>
            <a:ext cx="7286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Panorámica  desde  Los  Austrias</a:t>
            </a:r>
          </a:p>
        </p:txBody>
      </p:sp>
      <p:pic>
        <p:nvPicPr>
          <p:cNvPr id="37892" name="Picture 5" descr="D:\Imagen42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1092200"/>
            <a:ext cx="7958137" cy="467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Estanque  del  Retiro</a:t>
            </a:r>
          </a:p>
        </p:txBody>
      </p:sp>
      <p:pic>
        <p:nvPicPr>
          <p:cNvPr id="38916" name="Picture 5" descr="D:\Imagen43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8" y="484188"/>
            <a:ext cx="8023225" cy="588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571500"/>
            <a:ext cx="8247063" cy="578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ext Box 8"/>
          <p:cNvSpPr txBox="1">
            <a:spLocks noChangeArrowheads="1"/>
          </p:cNvSpPr>
          <p:nvPr/>
        </p:nvSpPr>
        <p:spPr bwMode="auto">
          <a:xfrm>
            <a:off x="785813" y="6286500"/>
            <a:ext cx="7286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Estación  de  Atocha</a:t>
            </a:r>
          </a:p>
        </p:txBody>
      </p:sp>
      <p:pic>
        <p:nvPicPr>
          <p:cNvPr id="39940" name="Picture 5" descr="D:\Imagen44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3" y="714375"/>
            <a:ext cx="8078787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642938"/>
            <a:ext cx="8247063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Text Box 8"/>
          <p:cNvSpPr txBox="1">
            <a:spLocks noChangeArrowheads="1"/>
          </p:cNvSpPr>
          <p:nvPr/>
        </p:nvSpPr>
        <p:spPr bwMode="auto">
          <a:xfrm>
            <a:off x="785813" y="6286500"/>
            <a:ext cx="7286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Misterio  en  el  Jardín  Botánico</a:t>
            </a:r>
          </a:p>
        </p:txBody>
      </p:sp>
      <p:pic>
        <p:nvPicPr>
          <p:cNvPr id="40964" name="Picture 5" descr="D:\Imagen45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" y="746125"/>
            <a:ext cx="8056563" cy="536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Picture 3" descr="E:\zzzz-Fondos Blanco-Negro-Brasileño-1\1-Fondo Negro-Brasileño-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642938"/>
            <a:ext cx="3224213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8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Fuente de Neptuno</a:t>
            </a:r>
          </a:p>
        </p:txBody>
      </p:sp>
      <p:pic>
        <p:nvPicPr>
          <p:cNvPr id="41989" name="Picture 6" descr="D:\Imagen47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457200"/>
            <a:ext cx="78867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3" descr="E:\zzzz-Fondos Blanco-Negro-Brasileño-1\1-Fondo Negro-Brasileño-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571500"/>
            <a:ext cx="3224213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Torre  Europa  y  en  segundo  plano  Torre  Picasso</a:t>
            </a:r>
          </a:p>
        </p:txBody>
      </p:sp>
      <p:pic>
        <p:nvPicPr>
          <p:cNvPr id="43012" name="Picture 5" descr="D:\Imagen48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" y="474663"/>
            <a:ext cx="7891463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Text Box 8"/>
          <p:cNvSpPr txBox="1">
            <a:spLocks noChangeArrowheads="1"/>
          </p:cNvSpPr>
          <p:nvPr/>
        </p:nvSpPr>
        <p:spPr bwMode="auto">
          <a:xfrm>
            <a:off x="-214313" y="64881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Palacio de Velázquez ( Retiro )</a:t>
            </a:r>
          </a:p>
        </p:txBody>
      </p:sp>
      <p:pic>
        <p:nvPicPr>
          <p:cNvPr id="44036" name="Picture 5" descr="D:\Imagen49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3" y="479425"/>
            <a:ext cx="7902575" cy="589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  Teleférico  y  Casa  de  Campo</a:t>
            </a:r>
          </a:p>
        </p:txBody>
      </p:sp>
      <p:pic>
        <p:nvPicPr>
          <p:cNvPr id="45060" name="Picture 5" descr="D:\Imagen5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484188"/>
            <a:ext cx="7850187" cy="588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Text Box 8"/>
          <p:cNvSpPr txBox="1">
            <a:spLocks noChangeArrowheads="1"/>
          </p:cNvSpPr>
          <p:nvPr/>
        </p:nvSpPr>
        <p:spPr bwMode="auto">
          <a:xfrm>
            <a:off x="857250" y="6488113"/>
            <a:ext cx="72151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Calle  Toledo</a:t>
            </a:r>
          </a:p>
        </p:txBody>
      </p:sp>
      <p:pic>
        <p:nvPicPr>
          <p:cNvPr id="46084" name="Picture 5" descr="D:\Imagen51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481013"/>
            <a:ext cx="7961313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1285875"/>
            <a:ext cx="8247063" cy="435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Text Box 8"/>
          <p:cNvSpPr txBox="1">
            <a:spLocks noChangeArrowheads="1"/>
          </p:cNvSpPr>
          <p:nvPr/>
        </p:nvSpPr>
        <p:spPr bwMode="auto">
          <a:xfrm>
            <a:off x="857250" y="5929313"/>
            <a:ext cx="72866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Palacio  Real</a:t>
            </a:r>
          </a:p>
        </p:txBody>
      </p:sp>
      <p:pic>
        <p:nvPicPr>
          <p:cNvPr id="47108" name="Picture 5" descr="D:\Imagen52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1416050"/>
            <a:ext cx="7981950" cy="402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85750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Cava  de  San  Miguel  y Arco  de  Cuchilleros</a:t>
            </a:r>
          </a:p>
        </p:txBody>
      </p:sp>
      <p:pic>
        <p:nvPicPr>
          <p:cNvPr id="48132" name="Picture 5" descr="D:\Imagen53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150" y="481013"/>
            <a:ext cx="394970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Panorámica</a:t>
            </a:r>
          </a:p>
        </p:txBody>
      </p:sp>
      <p:pic>
        <p:nvPicPr>
          <p:cNvPr id="49156" name="Picture 5" descr="D:\Imagen54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441325"/>
            <a:ext cx="7978775" cy="597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Text Box 8"/>
          <p:cNvSpPr txBox="1">
            <a:spLocks noChangeArrowheads="1"/>
          </p:cNvSpPr>
          <p:nvPr/>
        </p:nvSpPr>
        <p:spPr bwMode="auto">
          <a:xfrm>
            <a:off x="-214313" y="64881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Museo  del  Prado</a:t>
            </a:r>
          </a:p>
        </p:txBody>
      </p:sp>
      <p:pic>
        <p:nvPicPr>
          <p:cNvPr id="50180" name="Picture 5" descr="D:\Imagen55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" y="479425"/>
            <a:ext cx="8031163" cy="589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Text Box 8"/>
          <p:cNvSpPr txBox="1">
            <a:spLocks noChangeArrowheads="1"/>
          </p:cNvSpPr>
          <p:nvPr/>
        </p:nvSpPr>
        <p:spPr bwMode="auto">
          <a:xfrm>
            <a:off x="-214313" y="64881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Museo  del  Prado – Claustro Moneo</a:t>
            </a:r>
          </a:p>
        </p:txBody>
      </p:sp>
      <p:pic>
        <p:nvPicPr>
          <p:cNvPr id="51204" name="Picture 5" descr="D:\Imagen57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481013"/>
            <a:ext cx="7888287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85750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Text Box 8"/>
          <p:cNvSpPr txBox="1">
            <a:spLocks noChangeArrowheads="1"/>
          </p:cNvSpPr>
          <p:nvPr/>
        </p:nvSpPr>
        <p:spPr bwMode="auto">
          <a:xfrm>
            <a:off x="-214313" y="64881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Travesia  del  Nuncio  </a:t>
            </a:r>
          </a:p>
        </p:txBody>
      </p:sp>
      <p:pic>
        <p:nvPicPr>
          <p:cNvPr id="52228" name="Picture 5" descr="D:\Imagen58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150" y="481013"/>
            <a:ext cx="394970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Campo del Moro y P. Real</a:t>
            </a:r>
          </a:p>
        </p:txBody>
      </p:sp>
      <p:pic>
        <p:nvPicPr>
          <p:cNvPr id="53252" name="Picture 5" descr="D:\Imagen59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3" y="479425"/>
            <a:ext cx="7902575" cy="589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85750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5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  El  escaparate  y  el  dificio  de  Telefónica  </a:t>
            </a:r>
          </a:p>
        </p:txBody>
      </p:sp>
      <p:pic>
        <p:nvPicPr>
          <p:cNvPr id="54276" name="Picture 5" descr="D:\Imagen6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150" y="481013"/>
            <a:ext cx="394970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9" name="Text Box 8"/>
          <p:cNvSpPr txBox="1">
            <a:spLocks noChangeArrowheads="1"/>
          </p:cNvSpPr>
          <p:nvPr/>
        </p:nvSpPr>
        <p:spPr bwMode="auto">
          <a:xfrm>
            <a:off x="-214313" y="64881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Plaza  de  la  Villa</a:t>
            </a:r>
          </a:p>
        </p:txBody>
      </p:sp>
      <p:pic>
        <p:nvPicPr>
          <p:cNvPr id="55300" name="Picture 5" descr="D:\Imagen61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" y="473075"/>
            <a:ext cx="8039100" cy="591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85750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3" name="Text Box 8"/>
          <p:cNvSpPr txBox="1">
            <a:spLocks noChangeArrowheads="1"/>
          </p:cNvSpPr>
          <p:nvPr/>
        </p:nvSpPr>
        <p:spPr bwMode="auto">
          <a:xfrm>
            <a:off x="-214313" y="64881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Plaza  de  España</a:t>
            </a:r>
          </a:p>
        </p:txBody>
      </p:sp>
      <p:pic>
        <p:nvPicPr>
          <p:cNvPr id="56324" name="Picture 5" descr="D:\Imagen62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100" y="474663"/>
            <a:ext cx="3986213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7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Puerta  del  Sol</a:t>
            </a:r>
          </a:p>
        </p:txBody>
      </p:sp>
      <p:pic>
        <p:nvPicPr>
          <p:cNvPr id="57348" name="Picture 5" descr="D:\Imagen63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63" y="474663"/>
            <a:ext cx="7964487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1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Río   Manzanares  y  Puente de la   Reina  Victoria</a:t>
            </a:r>
          </a:p>
        </p:txBody>
      </p:sp>
      <p:pic>
        <p:nvPicPr>
          <p:cNvPr id="58372" name="Picture 5" descr="D:\Imagen64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8" y="474663"/>
            <a:ext cx="8047037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285750"/>
            <a:ext cx="528637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5" name="Text Box 8"/>
          <p:cNvSpPr txBox="1">
            <a:spLocks noChangeArrowheads="1"/>
          </p:cNvSpPr>
          <p:nvPr/>
        </p:nvSpPr>
        <p:spPr bwMode="auto">
          <a:xfrm>
            <a:off x="-214313" y="64881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 Viaducto  y  Calle  Segovia</a:t>
            </a:r>
          </a:p>
        </p:txBody>
      </p:sp>
      <p:pic>
        <p:nvPicPr>
          <p:cNvPr id="59396" name="Picture 5" descr="D:\Imagen65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50" y="474663"/>
            <a:ext cx="4913313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19" name="Text Box 8"/>
          <p:cNvSpPr txBox="1">
            <a:spLocks noChangeArrowheads="1"/>
          </p:cNvSpPr>
          <p:nvPr/>
        </p:nvSpPr>
        <p:spPr bwMode="auto">
          <a:xfrm>
            <a:off x="-214313" y="64881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Casita  del  Pescador ( Retiro )</a:t>
            </a:r>
          </a:p>
        </p:txBody>
      </p:sp>
      <p:pic>
        <p:nvPicPr>
          <p:cNvPr id="60420" name="Picture 5" descr="D:\Imagen66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" y="474663"/>
            <a:ext cx="7908925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3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Teatro  de  la  Opera</a:t>
            </a:r>
          </a:p>
        </p:txBody>
      </p:sp>
      <p:pic>
        <p:nvPicPr>
          <p:cNvPr id="61444" name="Picture 5" descr="D:\Imagen67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8" y="474663"/>
            <a:ext cx="8047037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7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No  se  duerme  en  la  “ zona  Financiera “</a:t>
            </a:r>
          </a:p>
        </p:txBody>
      </p:sp>
      <p:pic>
        <p:nvPicPr>
          <p:cNvPr id="62468" name="Picture 5" descr="D:\Imagen68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481013"/>
            <a:ext cx="7961313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1" name="Text Box 8"/>
          <p:cNvSpPr txBox="1">
            <a:spLocks noChangeArrowheads="1"/>
          </p:cNvSpPr>
          <p:nvPr/>
        </p:nvSpPr>
        <p:spPr bwMode="auto">
          <a:xfrm>
            <a:off x="-357188" y="6488113"/>
            <a:ext cx="95011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Plaza  Mayor  en   Navidad</a:t>
            </a:r>
          </a:p>
        </p:txBody>
      </p:sp>
      <p:pic>
        <p:nvPicPr>
          <p:cNvPr id="63492" name="Picture 5" descr="D:\Imagen69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00" y="477838"/>
            <a:ext cx="7897813" cy="590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Puerta  de  Europa </a:t>
            </a:r>
          </a:p>
        </p:txBody>
      </p:sp>
      <p:pic>
        <p:nvPicPr>
          <p:cNvPr id="64516" name="Picture 5" descr="D:\Imagen71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" y="473075"/>
            <a:ext cx="8032750" cy="591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285750"/>
            <a:ext cx="51435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39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Lunas  en  Debod</a:t>
            </a:r>
          </a:p>
        </p:txBody>
      </p:sp>
      <p:pic>
        <p:nvPicPr>
          <p:cNvPr id="65540" name="Picture 5" descr="D:\Imagen72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474663"/>
            <a:ext cx="4876800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Palacio  de  Cristal ( Retiro )</a:t>
            </a:r>
          </a:p>
        </p:txBody>
      </p:sp>
      <p:pic>
        <p:nvPicPr>
          <p:cNvPr id="66564" name="Picture 5" descr="D:\Imagen73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481013"/>
            <a:ext cx="7961313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7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800">
                <a:latin typeface="Monotype Corsiva" pitchFamily="66" charset="0"/>
              </a:rPr>
              <a:t>Interior</a:t>
            </a:r>
          </a:p>
        </p:txBody>
      </p:sp>
      <p:pic>
        <p:nvPicPr>
          <p:cNvPr id="67588" name="Picture 5" descr="D:\Imagen74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481013"/>
            <a:ext cx="7851775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1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Estación  de  Atocha</a:t>
            </a:r>
          </a:p>
        </p:txBody>
      </p:sp>
      <p:pic>
        <p:nvPicPr>
          <p:cNvPr id="68612" name="Picture 5" descr="D:\Imagen75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474663"/>
            <a:ext cx="7981950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5" name="Text Box 8"/>
          <p:cNvSpPr txBox="1">
            <a:spLocks noChangeArrowheads="1"/>
          </p:cNvSpPr>
          <p:nvPr/>
        </p:nvSpPr>
        <p:spPr bwMode="auto">
          <a:xfrm>
            <a:off x="-214313" y="6500813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Paseo de Recoletos – Fuente de las Columnas</a:t>
            </a:r>
          </a:p>
        </p:txBody>
      </p:sp>
      <p:pic>
        <p:nvPicPr>
          <p:cNvPr id="69636" name="Picture 5" descr="D:\Imagen76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493713"/>
            <a:ext cx="7875587" cy="587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59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Caixa  Forum</a:t>
            </a:r>
          </a:p>
        </p:txBody>
      </p:sp>
      <p:pic>
        <p:nvPicPr>
          <p:cNvPr id="70660" name="Picture 5" descr="D:\Imagen77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8" y="481013"/>
            <a:ext cx="8021637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3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Caixa  Forum-Interior</a:t>
            </a:r>
          </a:p>
        </p:txBody>
      </p:sp>
      <p:pic>
        <p:nvPicPr>
          <p:cNvPr id="71684" name="Picture 5" descr="D:\Imagen78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" y="481013"/>
            <a:ext cx="777875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85750"/>
            <a:ext cx="8247063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7" name="Text Box 8"/>
          <p:cNvSpPr txBox="1">
            <a:spLocks noChangeArrowheads="1"/>
          </p:cNvSpPr>
          <p:nvPr/>
        </p:nvSpPr>
        <p:spPr bwMode="auto">
          <a:xfrm>
            <a:off x="785813" y="648811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Iglesia  de  los  Jerónimos</a:t>
            </a:r>
          </a:p>
        </p:txBody>
      </p:sp>
      <p:pic>
        <p:nvPicPr>
          <p:cNvPr id="72708" name="Picture 5" descr="D:\Imagen79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474663"/>
            <a:ext cx="7974013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1643063"/>
            <a:ext cx="8247063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1" name="Picture 3" descr="E:\zzzz-Fondos Blanco-Negro-Brasileño-1\1-Fondo Negro-Brasileño-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4857750"/>
            <a:ext cx="1785938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2" name="Text Box 8"/>
          <p:cNvSpPr txBox="1">
            <a:spLocks noChangeArrowheads="1"/>
          </p:cNvSpPr>
          <p:nvPr/>
        </p:nvSpPr>
        <p:spPr bwMode="auto">
          <a:xfrm>
            <a:off x="-214313" y="5786438"/>
            <a:ext cx="9358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pt-BR" sz="1600">
                <a:latin typeface="Monotype Corsiva" pitchFamily="66" charset="0"/>
              </a:rPr>
              <a:t>Panorámica  desde  Debod</a:t>
            </a:r>
          </a:p>
        </p:txBody>
      </p:sp>
      <p:pic>
        <p:nvPicPr>
          <p:cNvPr id="73733" name="Picture 3" descr="E:\zzzz-Fondos Blanco-Negro-Brasileño-1\1-Fondo Negro-Brasileño-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075" y="4864100"/>
            <a:ext cx="1785938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4" name="Picture 7" descr="E:\zzzz-Fondos Blanco-Negro-Brasileño-1\1-Fondo Negro-Brasileño-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4857750"/>
            <a:ext cx="21526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5" name="Picture 8" descr="D:\Imagen80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1773238"/>
            <a:ext cx="7974013" cy="330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6" name="Picture 7" descr="E:\zzzz-Fondos Blanco-Negro-Brasileño-1\1-Fondo Negro-Brasileño-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4857750"/>
            <a:ext cx="21526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" descr="E:\DESCARGA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571500"/>
            <a:ext cx="824706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71500" y="5929313"/>
            <a:ext cx="23574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s-ES" sz="1400" i="1">
                <a:solidFill>
                  <a:srgbClr val="FFFFFF"/>
                </a:solidFill>
                <a:latin typeface="Broadway" pitchFamily="82" charset="0"/>
              </a:rPr>
              <a:t>Paco  Rodríguez</a:t>
            </a:r>
          </a:p>
        </p:txBody>
      </p:sp>
      <p:pic>
        <p:nvPicPr>
          <p:cNvPr id="74757" name="Picture 2" descr="D:\00-Postales Gliter variadas-(14-Jul-08)\01-Nuevas Postales Glitter-Fase 2-(14-Jul-08)\postales\417551sff5kdvf6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313" y="976313"/>
            <a:ext cx="4905375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8" name="Picture 18" descr="Etoile_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214688"/>
            <a:ext cx="7905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8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drid .. 29 04 20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Madrid .. 29 04 2010</Template>
  <TotalTime>7</TotalTime>
  <Words>389</Words>
  <Application>Microsoft Office PowerPoint</Application>
  <PresentationFormat>Presentación en pantalla (4:3)</PresentationFormat>
  <Paragraphs>74</Paragraphs>
  <Slides>73</Slides>
  <Notes>72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80" baseType="lpstr">
      <vt:lpstr>Times New Roman</vt:lpstr>
      <vt:lpstr>Arial</vt:lpstr>
      <vt:lpstr>Calibri</vt:lpstr>
      <vt:lpstr>Monotype Corsiva</vt:lpstr>
      <vt:lpstr>Broadway</vt:lpstr>
      <vt:lpstr>Madrid .. 29 04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2022-01-19T18:29:07Z</dcterms:created>
  <dcterms:modified xsi:type="dcterms:W3CDTF">2022-01-19T18:36:40Z</dcterms:modified>
</cp:coreProperties>
</file>