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  <p:sldMasterId id="2147483825" r:id="rId2"/>
  </p:sldMasterIdLst>
  <p:notesMasterIdLst>
    <p:notesMasterId r:id="rId76"/>
  </p:notesMasterIdLst>
  <p:sldIdLst>
    <p:sldId id="431" r:id="rId3"/>
    <p:sldId id="515" r:id="rId4"/>
    <p:sldId id="303" r:id="rId5"/>
    <p:sldId id="304" r:id="rId6"/>
    <p:sldId id="291" r:id="rId7"/>
    <p:sldId id="568" r:id="rId8"/>
    <p:sldId id="569" r:id="rId9"/>
    <p:sldId id="301" r:id="rId10"/>
    <p:sldId id="308" r:id="rId11"/>
    <p:sldId id="299" r:id="rId12"/>
    <p:sldId id="302" r:id="rId13"/>
    <p:sldId id="305" r:id="rId14"/>
    <p:sldId id="540" r:id="rId15"/>
    <p:sldId id="552" r:id="rId16"/>
    <p:sldId id="321" r:id="rId17"/>
    <p:sldId id="352" r:id="rId18"/>
    <p:sldId id="354" r:id="rId19"/>
    <p:sldId id="579" r:id="rId20"/>
    <p:sldId id="358" r:id="rId21"/>
    <p:sldId id="535" r:id="rId22"/>
    <p:sldId id="577" r:id="rId23"/>
    <p:sldId id="362" r:id="rId24"/>
    <p:sldId id="366" r:id="rId25"/>
    <p:sldId id="534" r:id="rId26"/>
    <p:sldId id="372" r:id="rId27"/>
    <p:sldId id="356" r:id="rId28"/>
    <p:sldId id="344" r:id="rId29"/>
    <p:sldId id="326" r:id="rId30"/>
    <p:sldId id="328" r:id="rId31"/>
    <p:sldId id="334" r:id="rId32"/>
    <p:sldId id="337" r:id="rId33"/>
    <p:sldId id="432" r:id="rId34"/>
    <p:sldId id="346" r:id="rId35"/>
    <p:sldId id="320" r:id="rId36"/>
    <p:sldId id="541" r:id="rId37"/>
    <p:sldId id="382" r:id="rId38"/>
    <p:sldId id="551" r:id="rId39"/>
    <p:sldId id="340" r:id="rId40"/>
    <p:sldId id="385" r:id="rId41"/>
    <p:sldId id="526" r:id="rId42"/>
    <p:sldId id="580" r:id="rId43"/>
    <p:sldId id="397" r:id="rId44"/>
    <p:sldId id="461" r:id="rId45"/>
    <p:sldId id="584" r:id="rId46"/>
    <p:sldId id="391" r:id="rId47"/>
    <p:sldId id="587" r:id="rId48"/>
    <p:sldId id="394" r:id="rId49"/>
    <p:sldId id="401" r:id="rId50"/>
    <p:sldId id="575" r:id="rId51"/>
    <p:sldId id="570" r:id="rId52"/>
    <p:sldId id="350" r:id="rId53"/>
    <p:sldId id="586" r:id="rId54"/>
    <p:sldId id="407" r:id="rId55"/>
    <p:sldId id="410" r:id="rId56"/>
    <p:sldId id="553" r:id="rId57"/>
    <p:sldId id="463" r:id="rId58"/>
    <p:sldId id="412" r:id="rId59"/>
    <p:sldId id="421" r:id="rId60"/>
    <p:sldId id="424" r:id="rId61"/>
    <p:sldId id="429" r:id="rId62"/>
    <p:sldId id="437" r:id="rId63"/>
    <p:sldId id="427" r:id="rId64"/>
    <p:sldId id="585" r:id="rId65"/>
    <p:sldId id="545" r:id="rId66"/>
    <p:sldId id="546" r:id="rId67"/>
    <p:sldId id="548" r:id="rId68"/>
    <p:sldId id="532" r:id="rId69"/>
    <p:sldId id="549" r:id="rId70"/>
    <p:sldId id="550" r:id="rId71"/>
    <p:sldId id="544" r:id="rId72"/>
    <p:sldId id="419" r:id="rId73"/>
    <p:sldId id="589" r:id="rId74"/>
    <p:sldId id="590" r:id="rId7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1dU9J/1cD1dCNSaOeKhg==" hashData="Iof30Ui7MksTDahcw2wuxTSqYZ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669900"/>
    <a:srgbClr val="747474"/>
    <a:srgbClr val="547E00"/>
    <a:srgbClr val="5F5F5F"/>
    <a:srgbClr val="FFFF9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0845" autoAdjust="0"/>
    <p:restoredTop sz="90943" autoAdjust="0"/>
  </p:normalViewPr>
  <p:slideViewPr>
    <p:cSldViewPr>
      <p:cViewPr>
        <p:scale>
          <a:sx n="64" d="100"/>
          <a:sy n="64" d="100"/>
        </p:scale>
        <p:origin x="-117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4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01F688FF-E8EE-44FE-BBE4-23FF0A45D991}" type="datetimeFigureOut">
              <a:rPr lang="es-ES"/>
              <a:pPr>
                <a:defRPr/>
              </a:pPr>
              <a:t>20/10/2020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3B18CD91-0C5C-463A-B32E-929A7B796FE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26053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18D90-B80C-4519-B4A2-8D8B436886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3353489"/>
      </p:ext>
    </p:extLst>
  </p:cSld>
  <p:clrMapOvr>
    <a:masterClrMapping/>
  </p:clrMapOvr>
  <p:transition spd="slow" advTm="8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F3C26-5647-4894-BA83-4C271A3BE8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8564613"/>
      </p:ext>
    </p:extLst>
  </p:cSld>
  <p:clrMapOvr>
    <a:masterClrMapping/>
  </p:clrMapOvr>
  <p:transition spd="slow" advTm="8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1BA28-F292-4397-AB3D-9D87551A63D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61038467"/>
      </p:ext>
    </p:extLst>
  </p:cSld>
  <p:clrMapOvr>
    <a:masterClrMapping/>
  </p:clrMapOvr>
  <p:transition spd="slow" advTm="8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66BEB-82BC-4C32-8B09-5402F6BD6B7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0036374"/>
      </p:ext>
    </p:extLst>
  </p:cSld>
  <p:clrMapOvr>
    <a:masterClrMapping/>
  </p:clrMapOvr>
  <p:transition spd="slow" advTm="8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F6DD8-A1BA-414E-9D21-3F07EEB3095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48470751"/>
      </p:ext>
    </p:extLst>
  </p:cSld>
  <p:clrMapOvr>
    <a:masterClrMapping/>
  </p:clrMapOvr>
  <p:transition spd="slow" advTm="8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19C71-6D44-40D0-B6AD-8DC50A2E84D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82926425"/>
      </p:ext>
    </p:extLst>
  </p:cSld>
  <p:clrMapOvr>
    <a:masterClrMapping/>
  </p:clrMapOvr>
  <p:transition spd="slow" advTm="8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7459-33E6-46ED-9052-5026CF2585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42801433"/>
      </p:ext>
    </p:extLst>
  </p:cSld>
  <p:clrMapOvr>
    <a:masterClrMapping/>
  </p:clrMapOvr>
  <p:transition spd="slow" advTm="8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51C4A-84E8-4DA2-9B9E-E893E0332BA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72784437"/>
      </p:ext>
    </p:extLst>
  </p:cSld>
  <p:clrMapOvr>
    <a:masterClrMapping/>
  </p:clrMapOvr>
  <p:transition spd="slow" advTm="8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0C387-FA79-4A52-B3A5-7A5B58C9C0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90019327"/>
      </p:ext>
    </p:extLst>
  </p:cSld>
  <p:clrMapOvr>
    <a:masterClrMapping/>
  </p:clrMapOvr>
  <p:transition spd="slow" advTm="8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AC73C-8233-493E-A551-37C33F8B2A3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3785784"/>
      </p:ext>
    </p:extLst>
  </p:cSld>
  <p:clrMapOvr>
    <a:masterClrMapping/>
  </p:clrMapOvr>
  <p:transition spd="slow" advTm="8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08D2B-D6D2-45E5-A008-EA35C60513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52800"/>
      </p:ext>
    </p:extLst>
  </p:cSld>
  <p:clrMapOvr>
    <a:masterClrMapping/>
  </p:clrMapOvr>
  <p:transition spd="slow" advTm="8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24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</a:defRPr>
            </a:lvl1pPr>
          </a:lstStyle>
          <a:p>
            <a:pPr>
              <a:defRPr/>
            </a:pPr>
            <a:fld id="{DF964261-3B3C-4ED6-B5FB-9CFD99A258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</p:sldLayoutIdLst>
  <p:transition spd="slow" advTm="8000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41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E:\DESCARGAS\Imagen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Madrid  amaneciendo  8:12  AM</a:t>
            </a:r>
          </a:p>
        </p:txBody>
      </p:sp>
      <p:pic>
        <p:nvPicPr>
          <p:cNvPr id="2052" name="Picture 2" descr="D:\Imagen1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  <p:sndAc>
      <p:stSnd>
        <p:snd r:embed="rId3" name="02-Andre Rieu - Mei Muatterl war a Weanerin-1-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Río   Manzanares   aguas  arriba</a:t>
            </a:r>
          </a:p>
        </p:txBody>
      </p:sp>
      <p:pic>
        <p:nvPicPr>
          <p:cNvPr id="3076" name="Picture 5" descr="D:\Imagen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00063"/>
            <a:ext cx="8247063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8"/>
          <p:cNvSpPr txBox="1">
            <a:spLocks noChangeArrowheads="1"/>
          </p:cNvSpPr>
          <p:nvPr/>
        </p:nvSpPr>
        <p:spPr bwMode="auto">
          <a:xfrm>
            <a:off x="857250" y="628650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Moncloa y calle  Pricesa</a:t>
            </a:r>
          </a:p>
        </p:txBody>
      </p:sp>
      <p:pic>
        <p:nvPicPr>
          <p:cNvPr id="4100" name="Picture 5" descr="D:\Imagen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633413"/>
            <a:ext cx="79121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8"/>
          <p:cNvSpPr txBox="1">
            <a:spLocks noChangeArrowheads="1"/>
          </p:cNvSpPr>
          <p:nvPr/>
        </p:nvSpPr>
        <p:spPr bwMode="auto">
          <a:xfrm>
            <a:off x="571500" y="6215063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Arco  del  Triunfo</a:t>
            </a:r>
          </a:p>
        </p:txBody>
      </p:sp>
      <p:pic>
        <p:nvPicPr>
          <p:cNvPr id="5124" name="Picture 5" descr="D:\Imagen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785813"/>
            <a:ext cx="7888287" cy="528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571500" y="6357938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Catedral  de  la  Amudena</a:t>
            </a:r>
          </a:p>
        </p:txBody>
      </p:sp>
      <p:pic>
        <p:nvPicPr>
          <p:cNvPr id="6148" name="Picture 5" descr="D:\Imagen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642938" y="6072188"/>
            <a:ext cx="7358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El  Color  de  Madrid</a:t>
            </a:r>
          </a:p>
        </p:txBody>
      </p:sp>
      <p:pic>
        <p:nvPicPr>
          <p:cNvPr id="7172" name="Picture 5" descr="D:\Imagen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703263"/>
            <a:ext cx="7937500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714375"/>
            <a:ext cx="8247063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8"/>
          <p:cNvSpPr txBox="1">
            <a:spLocks noChangeArrowheads="1"/>
          </p:cNvSpPr>
          <p:nvPr/>
        </p:nvSpPr>
        <p:spPr bwMode="auto">
          <a:xfrm>
            <a:off x="571500" y="600075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de  San  Vicente</a:t>
            </a:r>
          </a:p>
        </p:txBody>
      </p:sp>
      <p:pic>
        <p:nvPicPr>
          <p:cNvPr id="8196" name="Picture 6" descr="D:\Imagen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860425"/>
            <a:ext cx="7947025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428625"/>
            <a:ext cx="8247063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500063" y="6457950"/>
            <a:ext cx="8143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latin typeface="Monotype Corsiva" pitchFamily="66" charset="0"/>
              </a:rPr>
              <a:t>El Angel  Caído (el único monumento  en  el mundo dedicado al diablo)</a:t>
            </a:r>
          </a:p>
        </p:txBody>
      </p:sp>
      <p:pic>
        <p:nvPicPr>
          <p:cNvPr id="9220" name="Picture 5" descr="D:\Imagen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615950"/>
            <a:ext cx="7980363" cy="562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223838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8"/>
          <p:cNvSpPr txBox="1">
            <a:spLocks noChangeArrowheads="1"/>
          </p:cNvSpPr>
          <p:nvPr/>
        </p:nvSpPr>
        <p:spPr bwMode="auto">
          <a:xfrm>
            <a:off x="857250" y="627380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2000">
                <a:latin typeface="Monotype Corsiva" pitchFamily="66" charset="0"/>
              </a:rPr>
              <a:t>Banco  Español  de  Crédito</a:t>
            </a:r>
          </a:p>
        </p:txBody>
      </p:sp>
      <p:pic>
        <p:nvPicPr>
          <p:cNvPr id="10244" name="Picture 5" descr="D:\Imagen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428625"/>
            <a:ext cx="3949700" cy="589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8"/>
          <p:cNvSpPr txBox="1">
            <a:spLocks noChangeArrowheads="1"/>
          </p:cNvSpPr>
          <p:nvPr/>
        </p:nvSpPr>
        <p:spPr bwMode="auto">
          <a:xfrm>
            <a:off x="2714625" y="6286500"/>
            <a:ext cx="39290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Postas  y  La  posada  del  Peine</a:t>
            </a:r>
          </a:p>
        </p:txBody>
      </p:sp>
      <p:pic>
        <p:nvPicPr>
          <p:cNvPr id="11268" name="Picture 5" descr="D:\Imagen1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792163"/>
            <a:ext cx="7888287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857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8"/>
          <p:cNvSpPr txBox="1">
            <a:spLocks noChangeArrowheads="1"/>
          </p:cNvSpPr>
          <p:nvPr/>
        </p:nvSpPr>
        <p:spPr bwMode="auto">
          <a:xfrm>
            <a:off x="857250" y="6357938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Arco de Cuchilleros  desde la  Plaza Mayor</a:t>
            </a:r>
          </a:p>
        </p:txBody>
      </p:sp>
      <p:pic>
        <p:nvPicPr>
          <p:cNvPr id="12292" name="Picture 5" descr="D:\Imagen1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23838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8"/>
          <p:cNvSpPr txBox="1">
            <a:spLocks noChangeArrowheads="1"/>
          </p:cNvSpPr>
          <p:nvPr/>
        </p:nvSpPr>
        <p:spPr bwMode="auto">
          <a:xfrm>
            <a:off x="857250" y="627380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Ayuntamiento</a:t>
            </a:r>
          </a:p>
        </p:txBody>
      </p:sp>
      <p:pic>
        <p:nvPicPr>
          <p:cNvPr id="13316" name="Picture 5" descr="D:\Imagen1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  Toledo</a:t>
            </a:r>
          </a:p>
        </p:txBody>
      </p:sp>
      <p:pic>
        <p:nvPicPr>
          <p:cNvPr id="14340" name="Picture 5" descr="D:\Imagen1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474663"/>
            <a:ext cx="796448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000125"/>
            <a:ext cx="8247063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857250" y="5929313"/>
            <a:ext cx="7286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 de  Santa  Cruz</a:t>
            </a:r>
          </a:p>
        </p:txBody>
      </p:sp>
      <p:pic>
        <p:nvPicPr>
          <p:cNvPr id="15364" name="Picture 5" descr="D:\Imagen1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1200150"/>
            <a:ext cx="7877175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8"/>
          <p:cNvSpPr txBox="1">
            <a:spLocks noChangeArrowheads="1"/>
          </p:cNvSpPr>
          <p:nvPr/>
        </p:nvSpPr>
        <p:spPr bwMode="auto">
          <a:xfrm>
            <a:off x="857250" y="6488113"/>
            <a:ext cx="7215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800">
                <a:latin typeface="Monotype Corsiva" pitchFamily="66" charset="0"/>
              </a:rPr>
              <a:t>Cava de San Miguel  </a:t>
            </a:r>
          </a:p>
        </p:txBody>
      </p:sp>
      <p:pic>
        <p:nvPicPr>
          <p:cNvPr id="16388" name="Picture 5" descr="D:\Imagen1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81013"/>
            <a:ext cx="781526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Aeropuerto de Madrid-Barajas  T-4</a:t>
            </a:r>
          </a:p>
        </p:txBody>
      </p:sp>
      <p:pic>
        <p:nvPicPr>
          <p:cNvPr id="17412" name="Picture 5" descr="D:\Imagen1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del  Toro</a:t>
            </a:r>
          </a:p>
        </p:txBody>
      </p:sp>
      <p:pic>
        <p:nvPicPr>
          <p:cNvPr id="18436" name="Picture 5" descr="D:\Imagen1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Puente  y  Plaza  de   las  Ventas</a:t>
            </a:r>
          </a:p>
        </p:txBody>
      </p:sp>
      <p:pic>
        <p:nvPicPr>
          <p:cNvPr id="19460" name="Picture 5" descr="D:\Imagen1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469900"/>
            <a:ext cx="7874000" cy="591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de  Linares – Casa  de  América</a:t>
            </a:r>
          </a:p>
        </p:txBody>
      </p:sp>
      <p:pic>
        <p:nvPicPr>
          <p:cNvPr id="20484" name="Picture 5" descr="D:\Imagen2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85750"/>
            <a:ext cx="785812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  Alcalá</a:t>
            </a:r>
          </a:p>
        </p:txBody>
      </p:sp>
      <p:pic>
        <p:nvPicPr>
          <p:cNvPr id="21508" name="Picture 5" descr="D:\Imagen2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438150"/>
            <a:ext cx="76073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Mayor</a:t>
            </a:r>
          </a:p>
        </p:txBody>
      </p:sp>
      <p:pic>
        <p:nvPicPr>
          <p:cNvPr id="22532" name="Picture 5" descr="D:\Imagen2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487363"/>
            <a:ext cx="7766050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de  Puerta  Cerrada</a:t>
            </a:r>
          </a:p>
        </p:txBody>
      </p:sp>
      <p:pic>
        <p:nvPicPr>
          <p:cNvPr id="23556" name="Picture 5" descr="D:\Imagen2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85750"/>
            <a:ext cx="8247062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Fuente  de  La  Cibeles</a:t>
            </a:r>
          </a:p>
        </p:txBody>
      </p:sp>
      <p:pic>
        <p:nvPicPr>
          <p:cNvPr id="24580" name="Picture 5" descr="D:\Imagen2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Alcalá</a:t>
            </a:r>
          </a:p>
        </p:txBody>
      </p:sp>
      <p:pic>
        <p:nvPicPr>
          <p:cNvPr id="25604" name="Picture 5" descr="D:\Imagen2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479425"/>
            <a:ext cx="8023225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800">
                <a:latin typeface="Monotype Corsiva" pitchFamily="66" charset="0"/>
              </a:rPr>
              <a:t>Congreso de los Diputados</a:t>
            </a:r>
          </a:p>
        </p:txBody>
      </p:sp>
      <p:pic>
        <p:nvPicPr>
          <p:cNvPr id="26628" name="Picture 5" descr="D:\Imagen2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857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Mayor</a:t>
            </a:r>
          </a:p>
        </p:txBody>
      </p:sp>
      <p:pic>
        <p:nvPicPr>
          <p:cNvPr id="27652" name="Picture 5" descr="D:\Imagen2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481013"/>
            <a:ext cx="38163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Hotel  Puerta  de  América</a:t>
            </a:r>
          </a:p>
        </p:txBody>
      </p:sp>
      <p:pic>
        <p:nvPicPr>
          <p:cNvPr id="28676" name="Picture 5" descr="D:\Imagen3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466725"/>
            <a:ext cx="7991475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Hotel  Palace</a:t>
            </a:r>
          </a:p>
        </p:txBody>
      </p:sp>
      <p:pic>
        <p:nvPicPr>
          <p:cNvPr id="29700" name="Picture 5" descr="D:\Imagen3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81013"/>
            <a:ext cx="798512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Interior</a:t>
            </a:r>
          </a:p>
        </p:txBody>
      </p:sp>
      <p:pic>
        <p:nvPicPr>
          <p:cNvPr id="30724" name="Picture 5" descr="D:\Imagen3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85750"/>
            <a:ext cx="6858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Edificio  Meneses – Pl.  de  Canalejas</a:t>
            </a:r>
          </a:p>
        </p:txBody>
      </p:sp>
      <p:pic>
        <p:nvPicPr>
          <p:cNvPr id="31748" name="Picture 5" descr="D:\Imagen3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481013"/>
            <a:ext cx="65468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857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El  Retiro  en  Otoño</a:t>
            </a:r>
          </a:p>
        </p:txBody>
      </p:sp>
      <p:pic>
        <p:nvPicPr>
          <p:cNvPr id="32772" name="Picture 5" descr="D:\Imagen3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481013"/>
            <a:ext cx="39131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E:\DESCARGAS\Imagen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8"/>
          <p:cNvSpPr txBox="1">
            <a:spLocks noChangeArrowheads="1"/>
          </p:cNvSpPr>
          <p:nvPr/>
        </p:nvSpPr>
        <p:spPr bwMode="auto">
          <a:xfrm>
            <a:off x="571500" y="6357938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Monumento  a  las  Víctimas  del  11M</a:t>
            </a:r>
          </a:p>
        </p:txBody>
      </p:sp>
      <p:pic>
        <p:nvPicPr>
          <p:cNvPr id="33796" name="Picture 5" descr="D:\Imagen37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  <p:sndAc>
      <p:stSnd>
        <p:snd r:embed="rId3" name="01-André Rieu - Wiener Melange - 05 - Les Patineurs (Die Schlittschuhläufer) (OK)-1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285750"/>
            <a:ext cx="614362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Gran  Vía  </a:t>
            </a:r>
          </a:p>
        </p:txBody>
      </p:sp>
      <p:pic>
        <p:nvPicPr>
          <p:cNvPr id="34820" name="Picture 5" descr="D:\Imagen3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474663"/>
            <a:ext cx="590073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Lago  del  Capricho</a:t>
            </a:r>
          </a:p>
        </p:txBody>
      </p:sp>
      <p:pic>
        <p:nvPicPr>
          <p:cNvPr id="35844" name="Picture 5" descr="D:\Imagen4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474663"/>
            <a:ext cx="7864475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8"/>
          <p:cNvSpPr txBox="1">
            <a:spLocks noChangeArrowheads="1"/>
          </p:cNvSpPr>
          <p:nvPr/>
        </p:nvSpPr>
        <p:spPr bwMode="auto">
          <a:xfrm>
            <a:off x="571500" y="6215063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 Torres  Business  Area</a:t>
            </a:r>
          </a:p>
        </p:txBody>
      </p:sp>
      <p:pic>
        <p:nvPicPr>
          <p:cNvPr id="36868" name="Picture 5" descr="D:\Imagen4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739775"/>
            <a:ext cx="7908925" cy="537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928688"/>
            <a:ext cx="8247063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8"/>
          <p:cNvSpPr txBox="1">
            <a:spLocks noChangeArrowheads="1"/>
          </p:cNvSpPr>
          <p:nvPr/>
        </p:nvSpPr>
        <p:spPr bwMode="auto">
          <a:xfrm>
            <a:off x="928688" y="6143625"/>
            <a:ext cx="728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Panorámica  desde  Los  Austrias</a:t>
            </a:r>
          </a:p>
        </p:txBody>
      </p:sp>
      <p:pic>
        <p:nvPicPr>
          <p:cNvPr id="37892" name="Picture 5" descr="D:\Imagen4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092200"/>
            <a:ext cx="7958137" cy="467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Estanque  del  Retiro</a:t>
            </a:r>
          </a:p>
        </p:txBody>
      </p:sp>
      <p:pic>
        <p:nvPicPr>
          <p:cNvPr id="38916" name="Picture 5" descr="D:\Imagen4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484188"/>
            <a:ext cx="8023225" cy="58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8"/>
          <p:cNvSpPr txBox="1">
            <a:spLocks noChangeArrowheads="1"/>
          </p:cNvSpPr>
          <p:nvPr/>
        </p:nvSpPr>
        <p:spPr bwMode="auto">
          <a:xfrm>
            <a:off x="785813" y="6286500"/>
            <a:ext cx="728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Estación  de  Atocha</a:t>
            </a:r>
          </a:p>
        </p:txBody>
      </p:sp>
      <p:pic>
        <p:nvPicPr>
          <p:cNvPr id="39940" name="Picture 5" descr="D:\Imagen4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714375"/>
            <a:ext cx="807878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642938"/>
            <a:ext cx="8247063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8"/>
          <p:cNvSpPr txBox="1">
            <a:spLocks noChangeArrowheads="1"/>
          </p:cNvSpPr>
          <p:nvPr/>
        </p:nvSpPr>
        <p:spPr bwMode="auto">
          <a:xfrm>
            <a:off x="785813" y="6286500"/>
            <a:ext cx="728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Misterio  en  el  Jardín  Botánico</a:t>
            </a:r>
          </a:p>
        </p:txBody>
      </p:sp>
      <p:pic>
        <p:nvPicPr>
          <p:cNvPr id="40964" name="Picture 5" descr="D:\Imagen4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746125"/>
            <a:ext cx="8056563" cy="53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642938"/>
            <a:ext cx="3224213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Fuente de Neptuno</a:t>
            </a:r>
          </a:p>
        </p:txBody>
      </p:sp>
      <p:pic>
        <p:nvPicPr>
          <p:cNvPr id="41989" name="Picture 6" descr="D:\Imagen47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457200"/>
            <a:ext cx="78867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571500"/>
            <a:ext cx="3224213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Torre  Europa  y  en  segundo  plano  Torre  Picasso</a:t>
            </a:r>
          </a:p>
        </p:txBody>
      </p:sp>
      <p:pic>
        <p:nvPicPr>
          <p:cNvPr id="43012" name="Picture 5" descr="D:\Imagen4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474663"/>
            <a:ext cx="789146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de Velázquez ( Retiro )</a:t>
            </a:r>
          </a:p>
        </p:txBody>
      </p:sp>
      <p:pic>
        <p:nvPicPr>
          <p:cNvPr id="44036" name="Picture 5" descr="D:\Imagen4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79425"/>
            <a:ext cx="7902575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 Teleférico  y  Casa  de  Campo</a:t>
            </a:r>
          </a:p>
        </p:txBody>
      </p:sp>
      <p:pic>
        <p:nvPicPr>
          <p:cNvPr id="45060" name="Picture 5" descr="D:\Imagen5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4188"/>
            <a:ext cx="7850187" cy="588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 Box 8"/>
          <p:cNvSpPr txBox="1">
            <a:spLocks noChangeArrowheads="1"/>
          </p:cNvSpPr>
          <p:nvPr/>
        </p:nvSpPr>
        <p:spPr bwMode="auto">
          <a:xfrm>
            <a:off x="857250" y="6488113"/>
            <a:ext cx="72151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Toledo</a:t>
            </a:r>
          </a:p>
        </p:txBody>
      </p:sp>
      <p:pic>
        <p:nvPicPr>
          <p:cNvPr id="46084" name="Picture 5" descr="D:\Imagen5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81013"/>
            <a:ext cx="796131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285875"/>
            <a:ext cx="8247063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 Box 8"/>
          <p:cNvSpPr txBox="1">
            <a:spLocks noChangeArrowheads="1"/>
          </p:cNvSpPr>
          <p:nvPr/>
        </p:nvSpPr>
        <p:spPr bwMode="auto">
          <a:xfrm>
            <a:off x="857250" y="5929313"/>
            <a:ext cx="7286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Real</a:t>
            </a:r>
          </a:p>
        </p:txBody>
      </p:sp>
      <p:pic>
        <p:nvPicPr>
          <p:cNvPr id="47108" name="Picture 5" descr="D:\Imagen5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1416050"/>
            <a:ext cx="7981950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Cava  de  San  Miguel  y Arco  de  Cuchilleros</a:t>
            </a:r>
          </a:p>
        </p:txBody>
      </p:sp>
      <p:pic>
        <p:nvPicPr>
          <p:cNvPr id="48132" name="Picture 5" descr="D:\Imagen5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Panorámica</a:t>
            </a:r>
          </a:p>
        </p:txBody>
      </p:sp>
      <p:pic>
        <p:nvPicPr>
          <p:cNvPr id="49156" name="Picture 5" descr="D:\Imagen5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41325"/>
            <a:ext cx="7978775" cy="597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Museo  del  Prado</a:t>
            </a:r>
          </a:p>
        </p:txBody>
      </p:sp>
      <p:pic>
        <p:nvPicPr>
          <p:cNvPr id="50180" name="Picture 5" descr="D:\Imagen5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79425"/>
            <a:ext cx="80311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Museo  del  Prado – Claustro Moneo</a:t>
            </a:r>
          </a:p>
        </p:txBody>
      </p:sp>
      <p:pic>
        <p:nvPicPr>
          <p:cNvPr id="51204" name="Picture 5" descr="D:\Imagen5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Travesia  del  Nuncio  </a:t>
            </a:r>
          </a:p>
        </p:txBody>
      </p:sp>
      <p:pic>
        <p:nvPicPr>
          <p:cNvPr id="52228" name="Picture 5" descr="D:\Imagen5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Campo del Moro y P. Real</a:t>
            </a:r>
          </a:p>
        </p:txBody>
      </p:sp>
      <p:pic>
        <p:nvPicPr>
          <p:cNvPr id="53252" name="Picture 5" descr="D:\Imagen5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79425"/>
            <a:ext cx="7902575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 El  escaparate  y  el  dificio  de  Telefónica  </a:t>
            </a:r>
          </a:p>
        </p:txBody>
      </p:sp>
      <p:pic>
        <p:nvPicPr>
          <p:cNvPr id="54276" name="Picture 5" descr="D:\Imagen6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de  la  Villa</a:t>
            </a:r>
          </a:p>
        </p:txBody>
      </p:sp>
      <p:pic>
        <p:nvPicPr>
          <p:cNvPr id="55300" name="Picture 5" descr="D:\Imagen6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473075"/>
            <a:ext cx="8039100" cy="591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de  España</a:t>
            </a:r>
          </a:p>
        </p:txBody>
      </p:sp>
      <p:pic>
        <p:nvPicPr>
          <p:cNvPr id="56324" name="Picture 5" descr="D:\Imagen6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474663"/>
            <a:ext cx="398621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del  Sol</a:t>
            </a:r>
          </a:p>
        </p:txBody>
      </p:sp>
      <p:pic>
        <p:nvPicPr>
          <p:cNvPr id="57348" name="Picture 5" descr="D:\Imagen6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474663"/>
            <a:ext cx="796448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Río   Manzanares  y  Puente de la   Reina  Victoria</a:t>
            </a:r>
          </a:p>
        </p:txBody>
      </p:sp>
      <p:pic>
        <p:nvPicPr>
          <p:cNvPr id="58372" name="Picture 5" descr="D:\Imagen6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474663"/>
            <a:ext cx="804703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285750"/>
            <a:ext cx="5286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Viaducto  y  Calle  Segovia</a:t>
            </a:r>
          </a:p>
        </p:txBody>
      </p:sp>
      <p:pic>
        <p:nvPicPr>
          <p:cNvPr id="59396" name="Picture 5" descr="D:\Imagen6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474663"/>
            <a:ext cx="491331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Casita  del  Pescador ( Retiro )</a:t>
            </a:r>
          </a:p>
        </p:txBody>
      </p:sp>
      <p:pic>
        <p:nvPicPr>
          <p:cNvPr id="60420" name="Picture 5" descr="D:\Imagen6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474663"/>
            <a:ext cx="7908925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Teatro  de  la  Opera</a:t>
            </a:r>
          </a:p>
        </p:txBody>
      </p:sp>
      <p:pic>
        <p:nvPicPr>
          <p:cNvPr id="61444" name="Picture 5" descr="D:\Imagen6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474663"/>
            <a:ext cx="804703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No  se  duerme  en  la  “ zona  Financiera “</a:t>
            </a:r>
          </a:p>
        </p:txBody>
      </p:sp>
      <p:pic>
        <p:nvPicPr>
          <p:cNvPr id="62468" name="Picture 5" descr="D:\Imagen6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81013"/>
            <a:ext cx="796131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Text Box 8"/>
          <p:cNvSpPr txBox="1">
            <a:spLocks noChangeArrowheads="1"/>
          </p:cNvSpPr>
          <p:nvPr/>
        </p:nvSpPr>
        <p:spPr bwMode="auto">
          <a:xfrm>
            <a:off x="-357188" y="6488113"/>
            <a:ext cx="9501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Mayor  en   Navidad</a:t>
            </a:r>
          </a:p>
        </p:txBody>
      </p:sp>
      <p:pic>
        <p:nvPicPr>
          <p:cNvPr id="63492" name="Picture 5" descr="D:\Imagen6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477838"/>
            <a:ext cx="7897813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  Europa </a:t>
            </a:r>
          </a:p>
        </p:txBody>
      </p:sp>
      <p:pic>
        <p:nvPicPr>
          <p:cNvPr id="64516" name="Picture 5" descr="D:\Imagen7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73075"/>
            <a:ext cx="8032750" cy="591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85750"/>
            <a:ext cx="51435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Lunas  en  Debod</a:t>
            </a:r>
          </a:p>
        </p:txBody>
      </p:sp>
      <p:pic>
        <p:nvPicPr>
          <p:cNvPr id="65540" name="Picture 5" descr="D:\Imagen7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74663"/>
            <a:ext cx="4876800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de  Cristal ( Retiro )</a:t>
            </a:r>
          </a:p>
        </p:txBody>
      </p:sp>
      <p:pic>
        <p:nvPicPr>
          <p:cNvPr id="66564" name="Picture 5" descr="D:\Imagen7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81013"/>
            <a:ext cx="796131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800">
                <a:latin typeface="Monotype Corsiva" pitchFamily="66" charset="0"/>
              </a:rPr>
              <a:t>Interior</a:t>
            </a:r>
          </a:p>
        </p:txBody>
      </p:sp>
      <p:pic>
        <p:nvPicPr>
          <p:cNvPr id="67588" name="Picture 5" descr="D:\Imagen7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Estación  de  Atocha</a:t>
            </a:r>
          </a:p>
        </p:txBody>
      </p:sp>
      <p:pic>
        <p:nvPicPr>
          <p:cNvPr id="68612" name="Picture 5" descr="D:\Imagen7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474663"/>
            <a:ext cx="7981950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Paseo de Recoletos – Fuente de las Columnas</a:t>
            </a:r>
          </a:p>
        </p:txBody>
      </p:sp>
      <p:pic>
        <p:nvPicPr>
          <p:cNvPr id="69636" name="Picture 5" descr="D:\Imagen7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493713"/>
            <a:ext cx="7875587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Caixa  Forum</a:t>
            </a:r>
          </a:p>
        </p:txBody>
      </p:sp>
      <p:pic>
        <p:nvPicPr>
          <p:cNvPr id="70660" name="Picture 5" descr="D:\Imagen7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481013"/>
            <a:ext cx="802163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Caixa  Forum-Interior</a:t>
            </a:r>
          </a:p>
        </p:txBody>
      </p:sp>
      <p:pic>
        <p:nvPicPr>
          <p:cNvPr id="71684" name="Picture 5" descr="D:\Imagen7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81013"/>
            <a:ext cx="77787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Iglesia  de  los  Jerónimos</a:t>
            </a:r>
          </a:p>
        </p:txBody>
      </p:sp>
      <p:pic>
        <p:nvPicPr>
          <p:cNvPr id="72708" name="Picture 5" descr="D:\Imagen7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74663"/>
            <a:ext cx="797401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643063"/>
            <a:ext cx="8247063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857750"/>
            <a:ext cx="178593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2" name="Text Box 8"/>
          <p:cNvSpPr txBox="1">
            <a:spLocks noChangeArrowheads="1"/>
          </p:cNvSpPr>
          <p:nvPr/>
        </p:nvSpPr>
        <p:spPr bwMode="auto">
          <a:xfrm>
            <a:off x="-214313" y="5786438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Panorámica  desde  Debod</a:t>
            </a:r>
          </a:p>
        </p:txBody>
      </p:sp>
      <p:pic>
        <p:nvPicPr>
          <p:cNvPr id="73733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4864100"/>
            <a:ext cx="178593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Picture 7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4857750"/>
            <a:ext cx="21526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5" name="Picture 8" descr="D:\Imagen8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773238"/>
            <a:ext cx="7974013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6" name="Picture 7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4857750"/>
            <a:ext cx="21526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71500" y="5929313"/>
            <a:ext cx="2357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s-ES" sz="1400" i="1">
                <a:solidFill>
                  <a:srgbClr val="FFFFFF"/>
                </a:solidFill>
                <a:latin typeface="Broadway" pitchFamily="82" charset="0"/>
              </a:rPr>
              <a:t>Paco  Rodríguez</a:t>
            </a:r>
          </a:p>
        </p:txBody>
      </p:sp>
      <p:pic>
        <p:nvPicPr>
          <p:cNvPr id="74757" name="Picture 2" descr="D:\00-Postales Gliter variadas-(14-Jul-08)\01-Nuevas Postales Glitter-Fase 2-(14-Jul-08)\postales\417551sff5kdvf6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976313"/>
            <a:ext cx="49053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18" descr="Etoile_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214688"/>
            <a:ext cx="7905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rid .. 29 04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Madrid .. 29 04 2010</Template>
  <TotalTime>1</TotalTime>
  <Words>389</Words>
  <Application>Microsoft Office PowerPoint</Application>
  <PresentationFormat>Presentación en pantalla (4:3)</PresentationFormat>
  <Paragraphs>74</Paragraphs>
  <Slides>73</Slides>
  <Notes>72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80" baseType="lpstr">
      <vt:lpstr>Times New Roman</vt:lpstr>
      <vt:lpstr>Arial</vt:lpstr>
      <vt:lpstr>Calibri</vt:lpstr>
      <vt:lpstr>Monotype Corsiva</vt:lpstr>
      <vt:lpstr>Broadway</vt:lpstr>
      <vt:lpstr>Madrid .. 29 04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2020-10-20T08:10:10Z</dcterms:created>
  <dcterms:modified xsi:type="dcterms:W3CDTF">2020-10-20T08:11:44Z</dcterms:modified>
</cp:coreProperties>
</file>