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704" r:id="rId2"/>
  </p:sldMasterIdLst>
  <p:notesMasterIdLst>
    <p:notesMasterId r:id="rId61"/>
  </p:notesMasterIdLst>
  <p:sldIdLst>
    <p:sldId id="268" r:id="rId3"/>
    <p:sldId id="269" r:id="rId4"/>
    <p:sldId id="359" r:id="rId5"/>
    <p:sldId id="297" r:id="rId6"/>
    <p:sldId id="325" r:id="rId7"/>
    <p:sldId id="287" r:id="rId8"/>
    <p:sldId id="265" r:id="rId9"/>
    <p:sldId id="343" r:id="rId10"/>
    <p:sldId id="344" r:id="rId11"/>
    <p:sldId id="345" r:id="rId12"/>
    <p:sldId id="346" r:id="rId13"/>
    <p:sldId id="347" r:id="rId14"/>
    <p:sldId id="350" r:id="rId15"/>
    <p:sldId id="355" r:id="rId16"/>
    <p:sldId id="348" r:id="rId17"/>
    <p:sldId id="349" r:id="rId18"/>
    <p:sldId id="299" r:id="rId19"/>
    <p:sldId id="267" r:id="rId20"/>
    <p:sldId id="291" r:id="rId21"/>
    <p:sldId id="292" r:id="rId22"/>
    <p:sldId id="293" r:id="rId23"/>
    <p:sldId id="323" r:id="rId24"/>
    <p:sldId id="296" r:id="rId25"/>
    <p:sldId id="300" r:id="rId26"/>
    <p:sldId id="306" r:id="rId27"/>
    <p:sldId id="295" r:id="rId28"/>
    <p:sldId id="298" r:id="rId29"/>
    <p:sldId id="324" r:id="rId30"/>
    <p:sldId id="302" r:id="rId31"/>
    <p:sldId id="305" r:id="rId32"/>
    <p:sldId id="307" r:id="rId33"/>
    <p:sldId id="308" r:id="rId34"/>
    <p:sldId id="309" r:id="rId35"/>
    <p:sldId id="310" r:id="rId36"/>
    <p:sldId id="328" r:id="rId37"/>
    <p:sldId id="326" r:id="rId38"/>
    <p:sldId id="327" r:id="rId39"/>
    <p:sldId id="329" r:id="rId40"/>
    <p:sldId id="330" r:id="rId41"/>
    <p:sldId id="331" r:id="rId42"/>
    <p:sldId id="332" r:id="rId43"/>
    <p:sldId id="333" r:id="rId44"/>
    <p:sldId id="336" r:id="rId45"/>
    <p:sldId id="335" r:id="rId46"/>
    <p:sldId id="334" r:id="rId47"/>
    <p:sldId id="338" r:id="rId48"/>
    <p:sldId id="340" r:id="rId49"/>
    <p:sldId id="341" r:id="rId50"/>
    <p:sldId id="342" r:id="rId51"/>
    <p:sldId id="351" r:id="rId52"/>
    <p:sldId id="352" r:id="rId53"/>
    <p:sldId id="353" r:id="rId54"/>
    <p:sldId id="354" r:id="rId55"/>
    <p:sldId id="356" r:id="rId56"/>
    <p:sldId id="358" r:id="rId57"/>
    <p:sldId id="357" r:id="rId58"/>
    <p:sldId id="337" r:id="rId59"/>
    <p:sldId id="360" r:id="rId60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hKvhcKt3eTGkNrpTCa3wDw==" hashData="rJabnqVbLjOdT5rvpnGDK43Tp0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F9220B"/>
    <a:srgbClr val="99FFCC"/>
    <a:srgbClr val="002600"/>
    <a:srgbClr val="005000"/>
    <a:srgbClr val="008A00"/>
    <a:srgbClr val="AD7003"/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>
        <p:scale>
          <a:sx n="60" d="100"/>
          <a:sy n="60" d="100"/>
        </p:scale>
        <p:origin x="-1266" y="-3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5" Type="http://schemas.openxmlformats.org/officeDocument/2006/relationships/slide" Target="slides/slide3.xml"/><Relationship Id="rId61" Type="http://schemas.openxmlformats.org/officeDocument/2006/relationships/notesMaster" Target="notesMasters/notesMaster1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55299EBF-0CAF-40F7-8187-7C18D1B06A42}" type="datetimeFigureOut">
              <a:rPr lang="es-ES_tradnl"/>
              <a:pPr>
                <a:defRPr/>
              </a:pPr>
              <a:t>11/07/2020</a:t>
            </a:fld>
            <a:endParaRPr lang="es-ES_tradnl" dirty="0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_tradnl" noProof="0" dirty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ES_tradnl" noProof="0" smtClean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58998B48-8E87-41D4-989D-FF37FA2B4C63}" type="slidenum">
              <a:rPr lang="es-ES_tradnl"/>
              <a:pPr>
                <a:defRPr/>
              </a:pPr>
              <a:t>‹Nº›</a:t>
            </a:fld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101443384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2707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smtClean="0"/>
          </a:p>
        </p:txBody>
      </p:sp>
      <p:sp>
        <p:nvSpPr>
          <p:cNvPr id="7270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F56340FA-9395-4433-A0CF-A40C91C50345}" type="slidenum">
              <a:rPr lang="es-ES_tradnl" smtClean="0"/>
              <a:pPr eaLnBrk="1" hangingPunct="1"/>
              <a:t>1</a:t>
            </a:fld>
            <a:endParaRPr lang="es-ES_tradnl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3731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smtClean="0"/>
          </a:p>
        </p:txBody>
      </p:sp>
      <p:sp>
        <p:nvSpPr>
          <p:cNvPr id="7373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1EDEA817-5E52-4BAC-9619-801F4416F48D}" type="slidenum">
              <a:rPr lang="es-ES_tradnl" smtClean="0"/>
              <a:pPr eaLnBrk="1" hangingPunct="1"/>
              <a:t>2</a:t>
            </a:fld>
            <a:endParaRPr lang="es-ES_tradnl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1"/>
          <p:cNvSpPr>
            <a:spLocks noChangeArrowheads="1" noTextEdit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4755" name="Rectangle 2"/>
          <p:cNvSpPr>
            <a:spLocks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numCol="1" anchor="ctr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5779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smtClean="0"/>
          </a:p>
        </p:txBody>
      </p:sp>
      <p:sp>
        <p:nvSpPr>
          <p:cNvPr id="7578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004476B5-C637-447E-B836-0AA21A58D7B2}" type="slidenum">
              <a:rPr lang="es-ES_tradnl" smtClean="0"/>
              <a:pPr eaLnBrk="1" hangingPunct="1"/>
              <a:t>4</a:t>
            </a:fld>
            <a:endParaRPr lang="es-ES_tradnl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6803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smtClean="0"/>
          </a:p>
        </p:txBody>
      </p:sp>
      <p:sp>
        <p:nvSpPr>
          <p:cNvPr id="7680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F700C452-C04C-4982-9FF4-528BA6F6A2C3}" type="slidenum">
              <a:rPr lang="es-ES_tradnl" smtClean="0"/>
              <a:pPr eaLnBrk="1" hangingPunct="1"/>
              <a:t>5</a:t>
            </a:fld>
            <a:endParaRPr lang="es-ES_tradnl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7827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smtClean="0"/>
          </a:p>
        </p:txBody>
      </p:sp>
      <p:sp>
        <p:nvSpPr>
          <p:cNvPr id="7782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D4551716-75D3-4454-9E5D-0224F54E0987}" type="slidenum">
              <a:rPr lang="es-ES_tradnl" smtClean="0"/>
              <a:pPr eaLnBrk="1" hangingPunct="1"/>
              <a:t>6</a:t>
            </a:fld>
            <a:endParaRPr lang="es-ES_tradnl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8851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smtClean="0"/>
          </a:p>
        </p:txBody>
      </p:sp>
      <p:sp>
        <p:nvSpPr>
          <p:cNvPr id="7885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850EA9A6-C50A-43DF-8045-C0FC8AC5A3A6}" type="slidenum">
              <a:rPr lang="es-ES_tradnl" smtClean="0"/>
              <a:pPr eaLnBrk="1" hangingPunct="1"/>
              <a:t>7</a:t>
            </a:fld>
            <a:endParaRPr lang="es-ES_tradnl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9875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smtClean="0"/>
          </a:p>
        </p:txBody>
      </p:sp>
      <p:sp>
        <p:nvSpPr>
          <p:cNvPr id="7987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6A284798-3C6C-48AC-A78E-3F39DB8ED16E}" type="slidenum">
              <a:rPr lang="es-ES_tradnl" smtClean="0"/>
              <a:pPr eaLnBrk="1" hangingPunct="1"/>
              <a:t>8</a:t>
            </a:fld>
            <a:endParaRPr lang="es-ES_tradnl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0899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smtClean="0"/>
          </a:p>
        </p:txBody>
      </p:sp>
      <p:sp>
        <p:nvSpPr>
          <p:cNvPr id="8090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5563B171-5BF3-4B61-B98A-E6D34048AA09}" type="slidenum">
              <a:rPr lang="es-ES_tradnl" smtClean="0"/>
              <a:pPr eaLnBrk="1" hangingPunct="1"/>
              <a:t>9</a:t>
            </a:fld>
            <a:endParaRPr lang="es-ES_tradnl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23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smtClean="0"/>
          </a:p>
        </p:txBody>
      </p:sp>
      <p:sp>
        <p:nvSpPr>
          <p:cNvPr id="8192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72D01A31-D546-478D-BF3D-301DC92C75AF}" type="slidenum">
              <a:rPr lang="es-ES_tradnl" smtClean="0"/>
              <a:pPr eaLnBrk="1" hangingPunct="1"/>
              <a:t>10</a:t>
            </a:fld>
            <a:endParaRPr lang="es-ES_tradnl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2947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smtClean="0"/>
          </a:p>
        </p:txBody>
      </p:sp>
      <p:sp>
        <p:nvSpPr>
          <p:cNvPr id="8294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7492AD35-5EC4-4E2B-96B7-32A3B4BBE49D}" type="slidenum">
              <a:rPr lang="es-ES_tradnl" smtClean="0"/>
              <a:pPr eaLnBrk="1" hangingPunct="1"/>
              <a:t>11</a:t>
            </a:fld>
            <a:endParaRPr lang="es-ES_tradnl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3971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smtClean="0"/>
          </a:p>
        </p:txBody>
      </p:sp>
      <p:sp>
        <p:nvSpPr>
          <p:cNvPr id="8397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C97DEB01-ACB0-4D58-9B5C-D05A62FA6FD6}" type="slidenum">
              <a:rPr lang="es-ES_tradnl" smtClean="0"/>
              <a:pPr eaLnBrk="1" hangingPunct="1"/>
              <a:t>12</a:t>
            </a:fld>
            <a:endParaRPr lang="es-ES_tradnl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4995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smtClean="0"/>
          </a:p>
        </p:txBody>
      </p:sp>
      <p:sp>
        <p:nvSpPr>
          <p:cNvPr id="8499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82D9AC71-9DAD-46CA-8816-54EDA035E215}" type="slidenum">
              <a:rPr lang="es-ES_tradnl" smtClean="0"/>
              <a:pPr eaLnBrk="1" hangingPunct="1"/>
              <a:t>13</a:t>
            </a:fld>
            <a:endParaRPr lang="es-ES_tradnl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6019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smtClean="0"/>
          </a:p>
        </p:txBody>
      </p:sp>
      <p:sp>
        <p:nvSpPr>
          <p:cNvPr id="8602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5DE4D6C6-9FCB-442B-A412-18A6315477AC}" type="slidenum">
              <a:rPr lang="es-ES_tradnl" smtClean="0"/>
              <a:pPr eaLnBrk="1" hangingPunct="1"/>
              <a:t>14</a:t>
            </a:fld>
            <a:endParaRPr lang="es-ES_tradnl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7043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smtClean="0"/>
          </a:p>
        </p:txBody>
      </p:sp>
      <p:sp>
        <p:nvSpPr>
          <p:cNvPr id="8704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6FC961A1-DF2F-4EA1-8E4F-99CC76817D40}" type="slidenum">
              <a:rPr lang="es-ES_tradnl" smtClean="0"/>
              <a:pPr eaLnBrk="1" hangingPunct="1"/>
              <a:t>15</a:t>
            </a:fld>
            <a:endParaRPr lang="es-ES_tradnl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8067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smtClean="0"/>
          </a:p>
        </p:txBody>
      </p:sp>
      <p:sp>
        <p:nvSpPr>
          <p:cNvPr id="8806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158D241C-67D7-44CE-BFFA-8C31241CD235}" type="slidenum">
              <a:rPr lang="es-ES_tradnl" smtClean="0"/>
              <a:pPr eaLnBrk="1" hangingPunct="1"/>
              <a:t>16</a:t>
            </a:fld>
            <a:endParaRPr lang="es-ES_tradnl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9091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smtClean="0"/>
          </a:p>
        </p:txBody>
      </p:sp>
      <p:sp>
        <p:nvSpPr>
          <p:cNvPr id="8909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EEA48409-3BA8-4D80-B731-FA2D5157650A}" type="slidenum">
              <a:rPr lang="es-ES_tradnl" smtClean="0"/>
              <a:pPr eaLnBrk="1" hangingPunct="1"/>
              <a:t>17</a:t>
            </a:fld>
            <a:endParaRPr lang="es-ES_tradnl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0115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smtClean="0"/>
          </a:p>
        </p:txBody>
      </p:sp>
      <p:sp>
        <p:nvSpPr>
          <p:cNvPr id="9011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897A5C74-D70F-4994-B100-3D1270EA8A12}" type="slidenum">
              <a:rPr lang="es-ES_tradnl" smtClean="0"/>
              <a:pPr eaLnBrk="1" hangingPunct="1"/>
              <a:t>18</a:t>
            </a:fld>
            <a:endParaRPr lang="es-ES_tradnl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1139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smtClean="0"/>
          </a:p>
        </p:txBody>
      </p:sp>
      <p:sp>
        <p:nvSpPr>
          <p:cNvPr id="9114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322B1A95-5977-4C0B-9EC2-1AE7BC9DF83F}" type="slidenum">
              <a:rPr lang="es-ES_tradnl" smtClean="0"/>
              <a:pPr eaLnBrk="1" hangingPunct="1"/>
              <a:t>19</a:t>
            </a:fld>
            <a:endParaRPr lang="es-ES_tradnl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63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smtClean="0"/>
          </a:p>
        </p:txBody>
      </p:sp>
      <p:sp>
        <p:nvSpPr>
          <p:cNvPr id="9216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206ABA56-1043-40BE-804A-60ED27577FB1}" type="slidenum">
              <a:rPr lang="es-ES_tradnl" smtClean="0"/>
              <a:pPr eaLnBrk="1" hangingPunct="1"/>
              <a:t>20</a:t>
            </a:fld>
            <a:endParaRPr lang="es-ES_tradnl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3187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smtClean="0"/>
          </a:p>
        </p:txBody>
      </p:sp>
      <p:sp>
        <p:nvSpPr>
          <p:cNvPr id="9318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F20CCD3D-B37D-4F2E-96CB-76EE3ABCE8AC}" type="slidenum">
              <a:rPr lang="es-ES_tradnl" smtClean="0"/>
              <a:pPr eaLnBrk="1" hangingPunct="1"/>
              <a:t>21</a:t>
            </a:fld>
            <a:endParaRPr lang="es-ES_tradnl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4211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smtClean="0"/>
          </a:p>
        </p:txBody>
      </p:sp>
      <p:sp>
        <p:nvSpPr>
          <p:cNvPr id="9421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12FFDDF5-DE63-41CF-89E9-649A21F96C32}" type="slidenum">
              <a:rPr lang="es-ES_tradnl" smtClean="0"/>
              <a:pPr eaLnBrk="1" hangingPunct="1"/>
              <a:t>22</a:t>
            </a:fld>
            <a:endParaRPr lang="es-ES_tradnl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5235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smtClean="0"/>
          </a:p>
        </p:txBody>
      </p:sp>
      <p:sp>
        <p:nvSpPr>
          <p:cNvPr id="9523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E3014532-AFD7-46C5-8941-678DAA443274}" type="slidenum">
              <a:rPr lang="es-ES_tradnl" smtClean="0"/>
              <a:pPr eaLnBrk="1" hangingPunct="1"/>
              <a:t>23</a:t>
            </a:fld>
            <a:endParaRPr lang="es-ES_tradnl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6259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smtClean="0"/>
          </a:p>
        </p:txBody>
      </p:sp>
      <p:sp>
        <p:nvSpPr>
          <p:cNvPr id="9626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894D93DC-76CF-4FF4-A3DC-E63E98BF7C40}" type="slidenum">
              <a:rPr lang="es-ES_tradnl" smtClean="0"/>
              <a:pPr eaLnBrk="1" hangingPunct="1"/>
              <a:t>24</a:t>
            </a:fld>
            <a:endParaRPr lang="es-ES_tradnl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7283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smtClean="0"/>
          </a:p>
        </p:txBody>
      </p:sp>
      <p:sp>
        <p:nvSpPr>
          <p:cNvPr id="9728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F0C0F164-8FD7-4B8F-B687-99D49526FA55}" type="slidenum">
              <a:rPr lang="es-ES_tradnl" smtClean="0"/>
              <a:pPr eaLnBrk="1" hangingPunct="1"/>
              <a:t>25</a:t>
            </a:fld>
            <a:endParaRPr lang="es-ES_tradnl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8307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smtClean="0"/>
          </a:p>
        </p:txBody>
      </p:sp>
      <p:sp>
        <p:nvSpPr>
          <p:cNvPr id="9830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D43E0652-40DC-4397-8B22-F2CBF7393F66}" type="slidenum">
              <a:rPr lang="es-ES_tradnl" smtClean="0"/>
              <a:pPr eaLnBrk="1" hangingPunct="1"/>
              <a:t>26</a:t>
            </a:fld>
            <a:endParaRPr lang="es-ES_tradnl" smtClean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9331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smtClean="0"/>
          </a:p>
        </p:txBody>
      </p:sp>
      <p:sp>
        <p:nvSpPr>
          <p:cNvPr id="9933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22555911-AEC2-4684-9205-E0950A857514}" type="slidenum">
              <a:rPr lang="es-ES_tradnl" smtClean="0"/>
              <a:pPr eaLnBrk="1" hangingPunct="1"/>
              <a:t>27</a:t>
            </a:fld>
            <a:endParaRPr lang="es-ES_tradnl" smtClean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0355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smtClean="0"/>
          </a:p>
        </p:txBody>
      </p:sp>
      <p:sp>
        <p:nvSpPr>
          <p:cNvPr id="10035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25A43FBD-404D-48FA-85F3-8392BFDFD2B7}" type="slidenum">
              <a:rPr lang="es-ES_tradnl" smtClean="0"/>
              <a:pPr eaLnBrk="1" hangingPunct="1"/>
              <a:t>28</a:t>
            </a:fld>
            <a:endParaRPr lang="es-ES_tradnl" smtClean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1379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smtClean="0"/>
          </a:p>
        </p:txBody>
      </p:sp>
      <p:sp>
        <p:nvSpPr>
          <p:cNvPr id="10138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E319A661-D329-4952-94B8-143FD0A5F830}" type="slidenum">
              <a:rPr lang="es-ES_tradnl" smtClean="0"/>
              <a:pPr eaLnBrk="1" hangingPunct="1"/>
              <a:t>29</a:t>
            </a:fld>
            <a:endParaRPr lang="es-ES_tradnl" smtClean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03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smtClean="0"/>
          </a:p>
        </p:txBody>
      </p:sp>
      <p:sp>
        <p:nvSpPr>
          <p:cNvPr id="10240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5D4A5B4C-94D1-492E-8A2E-8251FC0E13D1}" type="slidenum">
              <a:rPr lang="es-ES_tradnl" smtClean="0"/>
              <a:pPr eaLnBrk="1" hangingPunct="1"/>
              <a:t>30</a:t>
            </a:fld>
            <a:endParaRPr lang="es-ES_tradnl" smtClean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3427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smtClean="0"/>
          </a:p>
        </p:txBody>
      </p:sp>
      <p:sp>
        <p:nvSpPr>
          <p:cNvPr id="10342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5DA11ACE-203B-4E0E-863A-BC9661FB3467}" type="slidenum">
              <a:rPr lang="es-ES_tradnl" smtClean="0"/>
              <a:pPr eaLnBrk="1" hangingPunct="1"/>
              <a:t>31</a:t>
            </a:fld>
            <a:endParaRPr lang="es-ES_tradnl" smtClean="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4451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smtClean="0"/>
          </a:p>
        </p:txBody>
      </p:sp>
      <p:sp>
        <p:nvSpPr>
          <p:cNvPr id="10445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03A056F1-39B2-4F48-89B3-DD7654C1965A}" type="slidenum">
              <a:rPr lang="es-ES_tradnl" smtClean="0"/>
              <a:pPr eaLnBrk="1" hangingPunct="1"/>
              <a:t>32</a:t>
            </a:fld>
            <a:endParaRPr lang="es-ES_tradnl" smtClean="0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5475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smtClean="0"/>
          </a:p>
        </p:txBody>
      </p:sp>
      <p:sp>
        <p:nvSpPr>
          <p:cNvPr id="10547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9AF934DF-C529-4B16-9481-E32D545C66BB}" type="slidenum">
              <a:rPr lang="es-ES_tradnl" smtClean="0"/>
              <a:pPr eaLnBrk="1" hangingPunct="1"/>
              <a:t>33</a:t>
            </a:fld>
            <a:endParaRPr lang="es-ES_tradnl" smtClean="0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6499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smtClean="0"/>
          </a:p>
        </p:txBody>
      </p:sp>
      <p:sp>
        <p:nvSpPr>
          <p:cNvPr id="10650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5904A677-41CF-41C6-BB10-7C08313EFFEB}" type="slidenum">
              <a:rPr lang="es-ES_tradnl" smtClean="0"/>
              <a:pPr eaLnBrk="1" hangingPunct="1"/>
              <a:t>34</a:t>
            </a:fld>
            <a:endParaRPr lang="es-ES_tradnl" smtClean="0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7523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smtClean="0"/>
          </a:p>
        </p:txBody>
      </p:sp>
      <p:sp>
        <p:nvSpPr>
          <p:cNvPr id="10752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FB7FF89C-E492-4F39-A04C-F06245B731FE}" type="slidenum">
              <a:rPr lang="es-ES_tradnl" smtClean="0"/>
              <a:pPr eaLnBrk="1" hangingPunct="1"/>
              <a:t>35</a:t>
            </a:fld>
            <a:endParaRPr lang="es-ES_tradnl" smtClean="0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8547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smtClean="0"/>
          </a:p>
        </p:txBody>
      </p:sp>
      <p:sp>
        <p:nvSpPr>
          <p:cNvPr id="10854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6488AA6E-EAD9-4F3B-B1A9-27688176B4F2}" type="slidenum">
              <a:rPr lang="es-ES_tradnl" smtClean="0"/>
              <a:pPr eaLnBrk="1" hangingPunct="1"/>
              <a:t>36</a:t>
            </a:fld>
            <a:endParaRPr lang="es-ES_tradnl" smtClean="0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9571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smtClean="0"/>
          </a:p>
        </p:txBody>
      </p:sp>
      <p:sp>
        <p:nvSpPr>
          <p:cNvPr id="10957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C8424EC4-83A0-4647-B799-BDD755D83357}" type="slidenum">
              <a:rPr lang="es-ES_tradnl" smtClean="0"/>
              <a:pPr eaLnBrk="1" hangingPunct="1"/>
              <a:t>37</a:t>
            </a:fld>
            <a:endParaRPr lang="es-ES_tradnl" smtClean="0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0595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smtClean="0"/>
          </a:p>
        </p:txBody>
      </p:sp>
      <p:sp>
        <p:nvSpPr>
          <p:cNvPr id="11059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C94BDA91-35C1-4A32-B2EB-65E7D666EA6E}" type="slidenum">
              <a:rPr lang="es-ES_tradnl" smtClean="0"/>
              <a:pPr eaLnBrk="1" hangingPunct="1"/>
              <a:t>38</a:t>
            </a:fld>
            <a:endParaRPr lang="es-ES_tradnl" smtClean="0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1619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smtClean="0"/>
          </a:p>
        </p:txBody>
      </p:sp>
      <p:sp>
        <p:nvSpPr>
          <p:cNvPr id="11162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017F7BC0-E330-45D5-BDD5-87FE66FA5D72}" type="slidenum">
              <a:rPr lang="es-ES_tradnl" smtClean="0"/>
              <a:pPr eaLnBrk="1" hangingPunct="1"/>
              <a:t>39</a:t>
            </a:fld>
            <a:endParaRPr lang="es-ES_tradnl" smtClean="0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43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smtClean="0"/>
          </a:p>
        </p:txBody>
      </p:sp>
      <p:sp>
        <p:nvSpPr>
          <p:cNvPr id="11264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4D1E7181-2475-4902-9714-C962A5F12F03}" type="slidenum">
              <a:rPr lang="es-ES_tradnl" smtClean="0"/>
              <a:pPr eaLnBrk="1" hangingPunct="1"/>
              <a:t>40</a:t>
            </a:fld>
            <a:endParaRPr lang="es-ES_tradnl" smtClean="0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3667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smtClean="0"/>
          </a:p>
        </p:txBody>
      </p:sp>
      <p:sp>
        <p:nvSpPr>
          <p:cNvPr id="11366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77534379-10B5-41FA-80A5-5BECEAD6D5F8}" type="slidenum">
              <a:rPr lang="es-ES_tradnl" smtClean="0"/>
              <a:pPr eaLnBrk="1" hangingPunct="1"/>
              <a:t>41</a:t>
            </a:fld>
            <a:endParaRPr lang="es-ES_tradnl" smtClean="0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4691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smtClean="0"/>
          </a:p>
        </p:txBody>
      </p:sp>
      <p:sp>
        <p:nvSpPr>
          <p:cNvPr id="11469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D757E1E3-EDA5-4B02-8C13-7CA5376861F0}" type="slidenum">
              <a:rPr lang="es-ES_tradnl" smtClean="0"/>
              <a:pPr eaLnBrk="1" hangingPunct="1"/>
              <a:t>42</a:t>
            </a:fld>
            <a:endParaRPr lang="es-ES_tradnl" smtClean="0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5715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smtClean="0"/>
          </a:p>
        </p:txBody>
      </p:sp>
      <p:sp>
        <p:nvSpPr>
          <p:cNvPr id="11571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595CB674-6231-40F0-B317-1DEAB7C34860}" type="slidenum">
              <a:rPr lang="es-ES_tradnl" smtClean="0"/>
              <a:pPr eaLnBrk="1" hangingPunct="1"/>
              <a:t>43</a:t>
            </a:fld>
            <a:endParaRPr lang="es-ES_tradnl" smtClean="0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6739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smtClean="0"/>
          </a:p>
        </p:txBody>
      </p:sp>
      <p:sp>
        <p:nvSpPr>
          <p:cNvPr id="11674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E620EFF2-BB8B-4699-831B-37456EB36633}" type="slidenum">
              <a:rPr lang="es-ES_tradnl" smtClean="0"/>
              <a:pPr eaLnBrk="1" hangingPunct="1"/>
              <a:t>44</a:t>
            </a:fld>
            <a:endParaRPr lang="es-ES_tradnl" smtClean="0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7763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smtClean="0"/>
          </a:p>
        </p:txBody>
      </p:sp>
      <p:sp>
        <p:nvSpPr>
          <p:cNvPr id="11776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B19F77FF-526C-4C42-9DC8-B839B8A8B6E0}" type="slidenum">
              <a:rPr lang="es-ES_tradnl" smtClean="0"/>
              <a:pPr eaLnBrk="1" hangingPunct="1"/>
              <a:t>45</a:t>
            </a:fld>
            <a:endParaRPr lang="es-ES_tradnl" smtClean="0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8787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smtClean="0"/>
          </a:p>
        </p:txBody>
      </p:sp>
      <p:sp>
        <p:nvSpPr>
          <p:cNvPr id="11878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79CFEDEF-F7A5-4561-B23B-2B0127927EC0}" type="slidenum">
              <a:rPr lang="es-ES_tradnl" smtClean="0"/>
              <a:pPr eaLnBrk="1" hangingPunct="1"/>
              <a:t>46</a:t>
            </a:fld>
            <a:endParaRPr lang="es-ES_tradnl" smtClean="0"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9811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smtClean="0"/>
          </a:p>
        </p:txBody>
      </p:sp>
      <p:sp>
        <p:nvSpPr>
          <p:cNvPr id="11981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BE1A920E-4625-4EF8-B8DA-717D00705061}" type="slidenum">
              <a:rPr lang="es-ES_tradnl" smtClean="0"/>
              <a:pPr eaLnBrk="1" hangingPunct="1"/>
              <a:t>47</a:t>
            </a:fld>
            <a:endParaRPr lang="es-ES_tradnl" smtClean="0"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0835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smtClean="0"/>
          </a:p>
        </p:txBody>
      </p:sp>
      <p:sp>
        <p:nvSpPr>
          <p:cNvPr id="12083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2694F2A4-A566-4E09-B91A-8D71AF5A5245}" type="slidenum">
              <a:rPr lang="es-ES_tradnl" smtClean="0"/>
              <a:pPr eaLnBrk="1" hangingPunct="1"/>
              <a:t>48</a:t>
            </a:fld>
            <a:endParaRPr lang="es-ES_tradnl" smtClean="0"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1859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smtClean="0"/>
          </a:p>
        </p:txBody>
      </p:sp>
      <p:sp>
        <p:nvSpPr>
          <p:cNvPr id="12186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373BE643-29BF-463F-B2E7-2134F43A296C}" type="slidenum">
              <a:rPr lang="es-ES_tradnl" smtClean="0"/>
              <a:pPr eaLnBrk="1" hangingPunct="1"/>
              <a:t>49</a:t>
            </a:fld>
            <a:endParaRPr lang="es-ES_tradnl" smtClean="0"/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883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smtClean="0"/>
          </a:p>
        </p:txBody>
      </p:sp>
      <p:sp>
        <p:nvSpPr>
          <p:cNvPr id="12288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C379256E-1EB9-41A8-8B7D-CE5766CE3AC7}" type="slidenum">
              <a:rPr lang="es-ES_tradnl" smtClean="0"/>
              <a:pPr eaLnBrk="1" hangingPunct="1"/>
              <a:t>50</a:t>
            </a:fld>
            <a:endParaRPr lang="es-ES_tradnl" smtClean="0"/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3907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smtClean="0"/>
          </a:p>
        </p:txBody>
      </p:sp>
      <p:sp>
        <p:nvSpPr>
          <p:cNvPr id="12390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D5FF3FD5-6629-49BC-92D8-35FAA660C1C5}" type="slidenum">
              <a:rPr lang="es-ES_tradnl" smtClean="0"/>
              <a:pPr eaLnBrk="1" hangingPunct="1"/>
              <a:t>51</a:t>
            </a:fld>
            <a:endParaRPr lang="es-ES_tradnl" smtClean="0"/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4931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smtClean="0"/>
          </a:p>
        </p:txBody>
      </p:sp>
      <p:sp>
        <p:nvSpPr>
          <p:cNvPr id="12493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A3C53DFE-CEC1-41C6-A008-3945E19CB0A4}" type="slidenum">
              <a:rPr lang="es-ES_tradnl" smtClean="0"/>
              <a:pPr eaLnBrk="1" hangingPunct="1"/>
              <a:t>52</a:t>
            </a:fld>
            <a:endParaRPr lang="es-ES_tradnl" smtClean="0"/>
          </a:p>
        </p:txBody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5955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smtClean="0"/>
          </a:p>
        </p:txBody>
      </p:sp>
      <p:sp>
        <p:nvSpPr>
          <p:cNvPr id="12595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D46AF67A-B2D7-47C3-AF7B-5A43C5D2A93E}" type="slidenum">
              <a:rPr lang="es-ES_tradnl" smtClean="0"/>
              <a:pPr eaLnBrk="1" hangingPunct="1"/>
              <a:t>53</a:t>
            </a:fld>
            <a:endParaRPr lang="es-ES_tradnl" smtClean="0"/>
          </a:p>
        </p:txBody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6979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smtClean="0"/>
          </a:p>
        </p:txBody>
      </p:sp>
      <p:sp>
        <p:nvSpPr>
          <p:cNvPr id="12698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6E7D464A-6151-4D49-95B6-92985F3B36CB}" type="slidenum">
              <a:rPr lang="es-ES_tradnl" smtClean="0"/>
              <a:pPr eaLnBrk="1" hangingPunct="1"/>
              <a:t>54</a:t>
            </a:fld>
            <a:endParaRPr lang="es-ES_tradnl" smtClean="0"/>
          </a:p>
        </p:txBody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8003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smtClean="0"/>
          </a:p>
        </p:txBody>
      </p:sp>
      <p:sp>
        <p:nvSpPr>
          <p:cNvPr id="12800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7B663C56-A209-4335-AD9B-43B3CDC6ADA4}" type="slidenum">
              <a:rPr lang="es-ES_tradnl" smtClean="0"/>
              <a:pPr eaLnBrk="1" hangingPunct="1"/>
              <a:t>55</a:t>
            </a:fld>
            <a:endParaRPr lang="es-ES_tradnl" smtClean="0"/>
          </a:p>
        </p:txBody>
      </p:sp>
    </p:spTree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2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9027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smtClean="0"/>
          </a:p>
        </p:txBody>
      </p:sp>
      <p:sp>
        <p:nvSpPr>
          <p:cNvPr id="12902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2E0B4395-3102-4C59-9DDF-CD6F4140796E}" type="slidenum">
              <a:rPr lang="es-ES_tradnl" smtClean="0"/>
              <a:pPr eaLnBrk="1" hangingPunct="1"/>
              <a:t>56</a:t>
            </a:fld>
            <a:endParaRPr lang="es-ES_tradnl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9B405D-B0CD-49E1-8F76-AEB6BD610EA4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60313740"/>
      </p:ext>
    </p:extLst>
  </p:cSld>
  <p:clrMapOvr>
    <a:masterClrMapping/>
  </p:clrMapOvr>
  <p:transition spd="slow" advTm="9000">
    <p:strips dir="r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18514C-7579-4BB6-A11D-DDB1AD18C496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928321397"/>
      </p:ext>
    </p:extLst>
  </p:cSld>
  <p:clrMapOvr>
    <a:masterClrMapping/>
  </p:clrMapOvr>
  <p:transition spd="slow" advTm="9000">
    <p:strips dir="r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8BF62F-2A61-4D05-9F35-2277F1C0BB43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866423769"/>
      </p:ext>
    </p:extLst>
  </p:cSld>
  <p:clrMapOvr>
    <a:masterClrMapping/>
  </p:clrMapOvr>
  <p:transition spd="slow" advTm="9000">
    <p:strips dir="r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6C3D59-AE65-4E32-A927-D61936C3D897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016526198"/>
      </p:ext>
    </p:extLst>
  </p:cSld>
  <p:clrMapOvr>
    <a:masterClrMapping/>
  </p:clrMapOvr>
  <p:transition spd="slow" advTm="9000">
    <p:strips dir="r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19CC2E-7881-4A3A-8F24-C90C7EE177C9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362286054"/>
      </p:ext>
    </p:extLst>
  </p:cSld>
  <p:clrMapOvr>
    <a:masterClrMapping/>
  </p:clrMapOvr>
  <p:transition spd="slow" advTm="9000">
    <p:strips dir="r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7E03FD-8AAD-4260-B5D8-037A3C36963A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332019941"/>
      </p:ext>
    </p:extLst>
  </p:cSld>
  <p:clrMapOvr>
    <a:masterClrMapping/>
  </p:clrMapOvr>
  <p:transition spd="slow" advTm="9000">
    <p:strips dir="r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B8F02A-E099-4EF3-90CD-EDD6EED9F7A9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819608835"/>
      </p:ext>
    </p:extLst>
  </p:cSld>
  <p:clrMapOvr>
    <a:masterClrMapping/>
  </p:clrMapOvr>
  <p:transition spd="slow" advTm="9000">
    <p:strips dir="r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B7431D-2482-4624-BD69-1712D3E37C32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282307364"/>
      </p:ext>
    </p:extLst>
  </p:cSld>
  <p:clrMapOvr>
    <a:masterClrMapping/>
  </p:clrMapOvr>
  <p:transition spd="slow" advTm="9000">
    <p:strips dir="r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dirty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4D2DDA-556E-4E07-A9BF-CA3D21D9B8C7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484811988"/>
      </p:ext>
    </p:extLst>
  </p:cSld>
  <p:clrMapOvr>
    <a:masterClrMapping/>
  </p:clrMapOvr>
  <p:transition spd="slow" advTm="9000">
    <p:strips dir="r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BFC490-D102-463C-B9AC-14D41517FA21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522421759"/>
      </p:ext>
    </p:extLst>
  </p:cSld>
  <p:clrMapOvr>
    <a:masterClrMapping/>
  </p:clrMapOvr>
  <p:transition spd="slow" advTm="9000">
    <p:strips dir="r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937A3D-95C8-43FB-B08A-6F059C7AEC61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018477153"/>
      </p:ext>
    </p:extLst>
  </p:cSld>
  <p:clrMapOvr>
    <a:masterClrMapping/>
  </p:clrMapOvr>
  <p:transition spd="slow" advTm="9000">
    <p:strips dir="rd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20272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3231BE09-1F35-4086-98CF-5BE7EDBC7946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93" r:id="rId1"/>
    <p:sldLayoutId id="2147483694" r:id="rId2"/>
    <p:sldLayoutId id="2147483695" r:id="rId3"/>
    <p:sldLayoutId id="2147483696" r:id="rId4"/>
    <p:sldLayoutId id="2147483697" r:id="rId5"/>
    <p:sldLayoutId id="2147483698" r:id="rId6"/>
    <p:sldLayoutId id="2147483699" r:id="rId7"/>
    <p:sldLayoutId id="2147483700" r:id="rId8"/>
    <p:sldLayoutId id="2147483701" r:id="rId9"/>
    <p:sldLayoutId id="2147483702" r:id="rId10"/>
    <p:sldLayoutId id="2147483703" r:id="rId11"/>
  </p:sldLayoutIdLst>
  <p:transition spd="slow" advTm="9000">
    <p:strips dir="rd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5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2.png"/><Relationship Id="rId10" Type="http://schemas.openxmlformats.org/officeDocument/2006/relationships/image" Target="../media/image6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WordArt 4"/>
          <p:cNvSpPr>
            <a:spLocks noChangeArrowheads="1" noChangeShapeType="1" noTextEdit="1"/>
          </p:cNvSpPr>
          <p:nvPr/>
        </p:nvSpPr>
        <p:spPr bwMode="auto">
          <a:xfrm>
            <a:off x="827088" y="3860800"/>
            <a:ext cx="7429500" cy="27860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b="1" kern="10" dirty="0" smtClean="0">
                <a:ln w="9525">
                  <a:solidFill>
                    <a:srgbClr val="0070C0"/>
                  </a:solidFill>
                  <a:round/>
                  <a:headEnd/>
                  <a:tailEnd/>
                </a:ln>
                <a:solidFill>
                  <a:srgbClr val="F9220B"/>
                </a:solidFill>
                <a:latin typeface="Book Antiqua"/>
              </a:rPr>
              <a:t>Madre  </a:t>
            </a:r>
            <a:r>
              <a:rPr lang="es-ES" sz="3200" b="1" kern="10" dirty="0">
                <a:ln w="9525">
                  <a:solidFill>
                    <a:srgbClr val="0070C0"/>
                  </a:solidFill>
                  <a:round/>
                  <a:headEnd/>
                  <a:tailEnd/>
                </a:ln>
                <a:solidFill>
                  <a:srgbClr val="F9220B"/>
                </a:solidFill>
                <a:latin typeface="Book Antiqua"/>
              </a:rPr>
              <a:t>R</a:t>
            </a:r>
            <a:r>
              <a:rPr lang="es-ES" sz="3200" b="1" kern="10" dirty="0" smtClean="0">
                <a:ln w="9525">
                  <a:solidFill>
                    <a:srgbClr val="0070C0"/>
                  </a:solidFill>
                  <a:round/>
                  <a:headEnd/>
                  <a:tailEnd/>
                </a:ln>
                <a:solidFill>
                  <a:srgbClr val="F9220B"/>
                </a:solidFill>
                <a:latin typeface="Book Antiqua"/>
              </a:rPr>
              <a:t>usia</a:t>
            </a:r>
            <a:endParaRPr lang="es-ES" sz="3200" b="1" kern="10" dirty="0">
              <a:ln w="9525">
                <a:solidFill>
                  <a:srgbClr val="0070C0"/>
                </a:solidFill>
                <a:round/>
                <a:headEnd/>
                <a:tailEnd/>
              </a:ln>
              <a:solidFill>
                <a:srgbClr val="F9220B"/>
              </a:solidFill>
              <a:latin typeface="Book Antiqu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368058" y="260648"/>
            <a:ext cx="4573689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fr-FR" sz="4400" b="1" kern="10" dirty="0" smtClean="0">
                <a:ln w="9525">
                  <a:solidFill>
                    <a:srgbClr val="AD7003"/>
                  </a:solidFill>
                  <a:round/>
                  <a:headEnd/>
                  <a:tailEnd/>
                </a:ln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latin typeface="Book Antiqua"/>
              </a:rPr>
              <a:t>FASCINANTE…</a:t>
            </a:r>
            <a:endParaRPr lang="en-US" sz="4400" b="1" kern="10" dirty="0">
              <a:ln w="9525">
                <a:solidFill>
                  <a:srgbClr val="AD7003"/>
                </a:solidFill>
                <a:round/>
                <a:headEnd/>
                <a:tailEnd/>
              </a:ln>
              <a:gradFill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5400000" scaled="0"/>
              </a:gradFill>
              <a:latin typeface="Book Antiqua"/>
            </a:endParaRPr>
          </a:p>
        </p:txBody>
      </p:sp>
    </p:spTree>
  </p:cSld>
  <p:clrMapOvr>
    <a:masterClrMapping/>
  </p:clrMapOvr>
  <p:transition spd="slow" advTm="9000">
    <p:strips dir="rd"/>
    <p:sndAc>
      <p:stSnd loop="1">
        <p:snd r:embed="rId3" name="rachmaninoff-rhapsody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mapofrussia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2019300"/>
            <a:ext cx="6440487" cy="483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39" name="Picture 3" descr="http://upload.wikimedia.org/wikipedia/en/thumb/f/f3/Flag_of_Russia.svg/125px-Flag_of_Russia.svg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549275"/>
            <a:ext cx="1190625" cy="79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0" name="Picture 4" descr="http://upload.wikimedia.org/wikipedia/commons/thumb/f/f2/Coat_of_Arms_of_the_Russian_Federation.svg/85px-Coat_of_Arms_of_the_Russian_Federation.svg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188" y="476250"/>
            <a:ext cx="809625" cy="96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2195513" y="0"/>
            <a:ext cx="4572000" cy="175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b="1"/>
              <a:t>Region: Eastern  Europe</a:t>
            </a:r>
            <a:endParaRPr lang="en-US"/>
          </a:p>
          <a:p>
            <a:pPr algn="ctr"/>
            <a:r>
              <a:rPr lang="en-US" b="1"/>
              <a:t>Area total: 6,592,800 km2</a:t>
            </a:r>
            <a:endParaRPr lang="en-US"/>
          </a:p>
          <a:p>
            <a:pPr algn="ctr"/>
            <a:r>
              <a:rPr lang="en-US" b="1"/>
              <a:t>Coast line:  Sea of Okhotsk, Bering Sea, Barents Sea</a:t>
            </a:r>
            <a:endParaRPr lang="en-US"/>
          </a:p>
          <a:p>
            <a:pPr algn="ctr"/>
            <a:r>
              <a:rPr lang="en-US"/>
              <a:t> </a:t>
            </a:r>
          </a:p>
          <a:p>
            <a:r>
              <a:rPr lang="en-US"/>
              <a:t> </a:t>
            </a:r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9144000" y="1268413"/>
            <a:ext cx="200501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b="1"/>
              <a:t>Capital: Moscow</a:t>
            </a:r>
            <a:endParaRPr lang="en-US"/>
          </a:p>
        </p:txBody>
      </p:sp>
    </p:spTree>
  </p:cSld>
  <p:clrMapOvr>
    <a:masterClrMapping/>
  </p:clrMapOvr>
  <p:transition spd="slow" advTm="9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" presetClass="entr" presetSubtype="1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1" presetID="16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2" dur="3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3" dur="3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4" dur="3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0280"/>
                            </p:stCondLst>
                            <p:childTnLst>
                              <p:par>
                                <p:cTn id="26" presetID="16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7" dur="3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8" dur="3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9" dur="3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15800"/>
                            </p:stCondLst>
                            <p:childTnLst>
                              <p:par>
                                <p:cTn id="31" presetID="16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32" dur="3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3" dur="3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4" dur="3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23840"/>
                            </p:stCondLst>
                            <p:childTnLst>
                              <p:par>
                                <p:cTn id="36" presetID="16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37" dur="30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8" dur="30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9" dur="30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26720"/>
                            </p:stCondLst>
                            <p:childTnLst>
                              <p:par>
                                <p:cTn id="41" presetID="16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42" dur="30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3" dur="30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4" dur="30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35" presetClass="path" presetSubtype="0" accel="50000" decel="5000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1.38889E-6 4.44444E-6 L -0.72761 -0.00579 " pathEditMode="relative" rAng="0" ptsTypes="AA">
                                      <p:cBhvr>
                                        <p:cTn id="4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6389" y="-3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29600"/>
                            </p:stCondLst>
                            <p:childTnLst>
                              <p:par>
                                <p:cTn id="48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31600"/>
                            </p:stCondLst>
                            <p:childTnLst>
                              <p:par>
                                <p:cTn id="52" presetID="16" presetClass="emph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5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5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5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32360"/>
                            </p:stCondLst>
                            <p:childTnLst>
                              <p:par>
                                <p:cTn id="57" presetID="6" presetClass="exit" presetSubtype="16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circle(in)">
                                      <p:cBhvr>
                                        <p:cTn id="5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allAtOnce"/>
      <p:bldP spid="11" grpId="0"/>
      <p:bldP spid="11" grpId="1"/>
      <p:bldP spid="11" grpId="2"/>
      <p:bldP spid="11" grpId="3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4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15363" name="Picture 4" descr="26776494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0"/>
            <a:ext cx="7056438" cy="1196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2048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441 -0.00093 L -1.0276 -0.00093">
                                      <p:cBhvr additive="repl">
                                        <p:cTn id="6" dur="10000" fill="hold"/>
                                        <p:tgtEl>
                                          <p:spTgt spid="4097"/>
                                        </p:tgtEl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8" presetID="63" presetClass="path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02761 -0.00093 L 0.25208 -0.00093">
                                      <p:cBhvr additive="repl">
                                        <p:cTn id="9" dur="10000" fill="hold"/>
                                        <p:tgtEl>
                                          <p:spTgt spid="4097"/>
                                        </p:tgtEl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4 Imagen" descr="temple-interior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357188"/>
            <a:ext cx="9140825" cy="6088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9000">
    <p:strips dir="r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4 Imagen" descr="ltemple221008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762000"/>
            <a:ext cx="81280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9000">
    <p:strips dir="r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3 Imagen" descr="temple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0"/>
            <a:ext cx="45751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5" name="Rectangle 3"/>
          <p:cNvSpPr>
            <a:spLocks noChangeArrowheads="1"/>
          </p:cNvSpPr>
          <p:nvPr/>
        </p:nvSpPr>
        <p:spPr bwMode="auto">
          <a:xfrm>
            <a:off x="5724525" y="2565400"/>
            <a:ext cx="1939925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2400" b="1">
                <a:solidFill>
                  <a:srgbClr val="FF0000"/>
                </a:solidFill>
              </a:rPr>
              <a:t>PETER</a:t>
            </a:r>
          </a:p>
          <a:p>
            <a:pPr algn="ctr"/>
            <a:r>
              <a:rPr lang="en-US" sz="2400" b="1">
                <a:solidFill>
                  <a:srgbClr val="FF0000"/>
                </a:solidFill>
              </a:rPr>
              <a:t>THE GREAT</a:t>
            </a:r>
            <a:endParaRPr lang="en-US" sz="240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 advTm="9000">
    <p:strips dir="r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1redsquare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65213"/>
            <a:ext cx="9144000" cy="5792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59" name="Rectangle 3"/>
          <p:cNvSpPr>
            <a:spLocks noChangeArrowheads="1"/>
          </p:cNvSpPr>
          <p:nvPr/>
        </p:nvSpPr>
        <p:spPr bwMode="auto">
          <a:xfrm>
            <a:off x="3492500" y="333375"/>
            <a:ext cx="2236788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2400" b="1">
                <a:solidFill>
                  <a:srgbClr val="FF0000"/>
                </a:solidFill>
              </a:rPr>
              <a:t>RED SQUARE</a:t>
            </a:r>
            <a:endParaRPr lang="en-US" sz="240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 advTm="9000">
    <p:strips dir="r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1redsquare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613" y="1065213"/>
            <a:ext cx="7724775" cy="5792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3" name="Rectangle 3"/>
          <p:cNvSpPr>
            <a:spLocks noChangeArrowheads="1"/>
          </p:cNvSpPr>
          <p:nvPr/>
        </p:nvSpPr>
        <p:spPr bwMode="auto">
          <a:xfrm>
            <a:off x="3492500" y="333375"/>
            <a:ext cx="2236788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2400" b="1">
                <a:solidFill>
                  <a:srgbClr val="FF0000"/>
                </a:solidFill>
              </a:rPr>
              <a:t>RED SQUARE</a:t>
            </a:r>
            <a:endParaRPr lang="en-US" sz="240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 advTm="9000">
    <p:strips dir="r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1redsquare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538" y="1065213"/>
            <a:ext cx="8670925" cy="5792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7" name="Rectangle 3"/>
          <p:cNvSpPr>
            <a:spLocks noChangeArrowheads="1"/>
          </p:cNvSpPr>
          <p:nvPr/>
        </p:nvSpPr>
        <p:spPr bwMode="auto">
          <a:xfrm>
            <a:off x="1766888" y="333375"/>
            <a:ext cx="5688012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2400" b="1">
                <a:solidFill>
                  <a:srgbClr val="FF0000"/>
                </a:solidFill>
              </a:rPr>
              <a:t>MONUMENT OF UNKNOWN SOLDIER</a:t>
            </a:r>
            <a:endParaRPr lang="en-US" sz="240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 advTm="9000">
    <p:strips dir="r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1redsquare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063" y="1065213"/>
            <a:ext cx="8651875" cy="5792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1" name="Rectangle 3"/>
          <p:cNvSpPr>
            <a:spLocks noChangeArrowheads="1"/>
          </p:cNvSpPr>
          <p:nvPr/>
        </p:nvSpPr>
        <p:spPr bwMode="auto">
          <a:xfrm>
            <a:off x="3851275" y="333375"/>
            <a:ext cx="151923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2400" b="1">
                <a:solidFill>
                  <a:srgbClr val="FF0000"/>
                </a:solidFill>
              </a:rPr>
              <a:t>GUARDS</a:t>
            </a:r>
            <a:endParaRPr lang="en-US" sz="240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 advTm="9000">
    <p:strips dir="r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1redsquare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563" y="1065213"/>
            <a:ext cx="8778875" cy="5792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5" name="Rectangle 3"/>
          <p:cNvSpPr>
            <a:spLocks noChangeArrowheads="1"/>
          </p:cNvSpPr>
          <p:nvPr/>
        </p:nvSpPr>
        <p:spPr bwMode="auto">
          <a:xfrm>
            <a:off x="3222625" y="333375"/>
            <a:ext cx="277653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2400" b="1">
                <a:solidFill>
                  <a:srgbClr val="FF0000"/>
                </a:solidFill>
              </a:rPr>
              <a:t>ETERNAL FLAME</a:t>
            </a:r>
            <a:endParaRPr lang="en-US" sz="240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 advTm="9000">
    <p:strips dir="r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1redsquare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1065213"/>
            <a:ext cx="8928100" cy="5792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79" name="Rectangle 3"/>
          <p:cNvSpPr>
            <a:spLocks noChangeArrowheads="1"/>
          </p:cNvSpPr>
          <p:nvPr/>
        </p:nvSpPr>
        <p:spPr bwMode="auto">
          <a:xfrm>
            <a:off x="2278063" y="333375"/>
            <a:ext cx="4665662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2400" b="1">
                <a:solidFill>
                  <a:srgbClr val="FF0000"/>
                </a:solidFill>
              </a:rPr>
              <a:t>MEMOIRES OF THE PATRIOTS</a:t>
            </a:r>
            <a:endParaRPr lang="en-US" sz="240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 advTm="9000">
    <p:strips dir="r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1redsquare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1065213"/>
            <a:ext cx="7734300" cy="5792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3" name="Rectangle 3"/>
          <p:cNvSpPr>
            <a:spLocks noChangeArrowheads="1"/>
          </p:cNvSpPr>
          <p:nvPr/>
        </p:nvSpPr>
        <p:spPr bwMode="auto">
          <a:xfrm>
            <a:off x="2466975" y="333375"/>
            <a:ext cx="428783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2400" b="1">
                <a:solidFill>
                  <a:srgbClr val="FF0000"/>
                </a:solidFill>
              </a:rPr>
              <a:t>CHANGING OF THE GUARD</a:t>
            </a:r>
            <a:endParaRPr lang="en-US" sz="240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 advTm="9000">
    <p:strips dir="r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4 Imagen" descr="interior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8550" y="981075"/>
            <a:ext cx="4406900" cy="5876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2867025" y="260350"/>
            <a:ext cx="305276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2400" b="1">
                <a:solidFill>
                  <a:srgbClr val="FF0000"/>
                </a:solidFill>
              </a:rPr>
              <a:t>GENERAL SZUKOV</a:t>
            </a:r>
            <a:endParaRPr lang="en-US" sz="240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 advTm="9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1redsquare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613" y="1065213"/>
            <a:ext cx="7724775" cy="5792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1" name="Rectangle 3"/>
          <p:cNvSpPr>
            <a:spLocks noChangeArrowheads="1"/>
          </p:cNvSpPr>
          <p:nvPr/>
        </p:nvSpPr>
        <p:spPr bwMode="auto">
          <a:xfrm>
            <a:off x="3225800" y="333375"/>
            <a:ext cx="277018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2400" b="1">
                <a:solidFill>
                  <a:srgbClr val="FF0000"/>
                </a:solidFill>
              </a:rPr>
              <a:t>HONOUR GUARD</a:t>
            </a:r>
            <a:endParaRPr lang="en-US" sz="240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 advTm="9000">
    <p:strips dir="r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1redsquare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863" y="1065213"/>
            <a:ext cx="8804275" cy="5792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5" name="Rectangle 3"/>
          <p:cNvSpPr>
            <a:spLocks noChangeArrowheads="1"/>
          </p:cNvSpPr>
          <p:nvPr/>
        </p:nvSpPr>
        <p:spPr bwMode="auto">
          <a:xfrm>
            <a:off x="2519363" y="333375"/>
            <a:ext cx="4183062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2400" b="1">
                <a:solidFill>
                  <a:srgbClr val="FF0000"/>
                </a:solidFill>
              </a:rPr>
              <a:t>MONUMENT OF THE HERO</a:t>
            </a:r>
            <a:endParaRPr lang="en-US" sz="240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 advTm="9000">
    <p:strips dir="rd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4 Imagen" descr="templobudista_884113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550" y="1412875"/>
            <a:ext cx="8724900" cy="5162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2014538" y="765175"/>
            <a:ext cx="4694237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2400" b="1">
                <a:solidFill>
                  <a:srgbClr val="FF0000"/>
                </a:solidFill>
              </a:rPr>
              <a:t>THE NEW FINANCIAL CENTER</a:t>
            </a:r>
            <a:endParaRPr lang="en-US" sz="240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 advTm="9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4 Imagen" descr="Si_Saket_-28province-29-2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113" y="388938"/>
            <a:ext cx="8105775" cy="608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9000">
    <p:strips dir="rd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11 Imagen" descr="bottle-2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85813"/>
            <a:ext cx="9144000" cy="6072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47" name="Rectangle 3"/>
          <p:cNvSpPr>
            <a:spLocks noChangeArrowheads="1"/>
          </p:cNvSpPr>
          <p:nvPr/>
        </p:nvSpPr>
        <p:spPr bwMode="auto">
          <a:xfrm>
            <a:off x="2932113" y="333375"/>
            <a:ext cx="343217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2400" b="1">
                <a:solidFill>
                  <a:srgbClr val="FF0000"/>
                </a:solidFill>
              </a:rPr>
              <a:t>The founder of Russia</a:t>
            </a:r>
            <a:endParaRPr lang="en-US" sz="240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 advTm="9000">
    <p:strips dir="rd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4 Imagen" descr="610x..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81075"/>
            <a:ext cx="9144000" cy="5876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1" name="Rectangle 2"/>
          <p:cNvSpPr>
            <a:spLocks noChangeArrowheads="1"/>
          </p:cNvSpPr>
          <p:nvPr/>
        </p:nvSpPr>
        <p:spPr bwMode="auto">
          <a:xfrm>
            <a:off x="2700338" y="260350"/>
            <a:ext cx="38163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2400" b="1">
                <a:solidFill>
                  <a:srgbClr val="FF0000"/>
                </a:solidFill>
              </a:rPr>
              <a:t>SAN BASIL CATHEDRAL</a:t>
            </a:r>
            <a:endParaRPr lang="en-US" sz="240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 advTm="9000">
    <p:strips dir="rd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4 Rectángulo"/>
          <p:cNvSpPr>
            <a:spLocks noChangeArrowheads="1"/>
          </p:cNvSpPr>
          <p:nvPr/>
        </p:nvSpPr>
        <p:spPr bwMode="auto">
          <a:xfrm>
            <a:off x="714375" y="3000375"/>
            <a:ext cx="7786688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ro-RO" sz="2400" b="1"/>
              <a:t>Acest templu unic</a:t>
            </a:r>
            <a:r>
              <a:rPr lang="es-ES_tradnl" sz="2400" b="1"/>
              <a:t> </a:t>
            </a:r>
            <a:r>
              <a:rPr lang="ro-RO" sz="2400" b="1"/>
              <a:t>se află la 640 km</a:t>
            </a:r>
            <a:r>
              <a:rPr lang="es-ES_tradnl" sz="2400" b="1"/>
              <a:t> nord-est d</a:t>
            </a:r>
            <a:r>
              <a:rPr lang="ro-RO" sz="2400" b="1"/>
              <a:t>e</a:t>
            </a:r>
            <a:r>
              <a:rPr lang="es-ES_tradnl" sz="2400" b="1"/>
              <a:t> Bangkok, </a:t>
            </a:r>
            <a:r>
              <a:rPr lang="ro-RO" sz="2400" b="1"/>
              <a:t>în orașul </a:t>
            </a:r>
            <a:r>
              <a:rPr lang="es-ES_tradnl" sz="2400" b="1"/>
              <a:t>Khun Han, </a:t>
            </a:r>
            <a:r>
              <a:rPr lang="ro-RO" sz="2400" b="1"/>
              <a:t>la frontiera cu C</a:t>
            </a:r>
            <a:r>
              <a:rPr lang="es-ES_tradnl" sz="2400" b="1"/>
              <a:t>ambogia.</a:t>
            </a:r>
          </a:p>
        </p:txBody>
      </p:sp>
      <p:pic>
        <p:nvPicPr>
          <p:cNvPr id="33795" name="Picture 2" descr="4kotelnicheskayaembankm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55750"/>
            <a:ext cx="9144000" cy="530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2555875" y="765175"/>
            <a:ext cx="361156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2400" b="1">
                <a:solidFill>
                  <a:srgbClr val="FF0000"/>
                </a:solidFill>
              </a:rPr>
              <a:t>KOTELSKAIA EMBANK</a:t>
            </a:r>
            <a:endParaRPr lang="en-US" sz="240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 advTm="9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5 Imagen" descr="2994833124_71e65bbd22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11213"/>
            <a:ext cx="9144000" cy="604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3640138" y="260350"/>
            <a:ext cx="15875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2400" b="1">
                <a:solidFill>
                  <a:srgbClr val="FF0000"/>
                </a:solidFill>
              </a:rPr>
              <a:t>KREMLIN</a:t>
            </a:r>
            <a:endParaRPr lang="en-US" sz="240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 advTm="9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8 Imagen" descr="SIN%20~1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725" y="428625"/>
            <a:ext cx="8718550" cy="5811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9 Imagen" descr="wat-pa-maha-chedi-kaew-temple_Ywxxe_11446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88" y="1000125"/>
            <a:ext cx="8786812" cy="585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9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4 Imagen" descr="wat-pa-maha-chedi-kaew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85813"/>
            <a:ext cx="9144000" cy="6072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08175" y="188913"/>
            <a:ext cx="48260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2400" b="1">
                <a:solidFill>
                  <a:srgbClr val="FF0000"/>
                </a:solidFill>
              </a:rPr>
              <a:t>View of the MOSCOW KREMLIN</a:t>
            </a:r>
            <a:endParaRPr lang="en-US" sz="240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 advTm="9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4 Imagen" descr="bottle4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17575"/>
            <a:ext cx="9144000" cy="5940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9000">
    <p:strips dir="rd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4 Imagen" descr="884116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658813"/>
            <a:ext cx="8266112" cy="6199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2555875" y="188913"/>
            <a:ext cx="413067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2400" b="1">
                <a:solidFill>
                  <a:srgbClr val="FF0000"/>
                </a:solidFill>
              </a:rPr>
              <a:t>SAN BASILIC CATHEDRAL</a:t>
            </a:r>
            <a:endParaRPr lang="en-US" sz="240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 advTm="9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5sanbasilcathedral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34938"/>
            <a:ext cx="8964612" cy="6723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9000">
    <p:strips dir="rd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4 Imagen" descr="bottle2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25625"/>
            <a:ext cx="9144000" cy="3992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9000">
    <p:strips dir="rd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6 Imagen" descr="bottledetail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1143000"/>
            <a:ext cx="7402513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2339975" y="476250"/>
            <a:ext cx="413067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2400" b="1">
                <a:solidFill>
                  <a:srgbClr val="FF0000"/>
                </a:solidFill>
              </a:rPr>
              <a:t>SAN BASILIC CATHEDRAL</a:t>
            </a:r>
            <a:endParaRPr lang="en-US" sz="240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 advTm="9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4 Imagen" descr="0013729e42ea0a67d7ea36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7738" y="571500"/>
            <a:ext cx="7248525" cy="568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9000">
    <p:strips dir="rd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4 Imagen" descr="templo-botellas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1050925"/>
            <a:ext cx="7742237" cy="5807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2987675" y="404813"/>
            <a:ext cx="294481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2400" b="1">
                <a:solidFill>
                  <a:srgbClr val="FF0000"/>
                </a:solidFill>
              </a:rPr>
              <a:t>VARVAKA STREET</a:t>
            </a:r>
            <a:endParaRPr lang="en-US" sz="240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 advTm="9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4 Imagen" descr="bottle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3059113" y="188913"/>
            <a:ext cx="27686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2400" b="1">
                <a:solidFill>
                  <a:srgbClr val="FF0000"/>
                </a:solidFill>
              </a:rPr>
              <a:t>KREMLIN CLOCK</a:t>
            </a:r>
            <a:endParaRPr lang="en-US" sz="240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 advTm="9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4 Imagen" descr="bottle3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9000">
    <p:strips dir="rd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4 Imagen" descr="interior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3975" y="1787525"/>
            <a:ext cx="9197975" cy="5070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3092450" y="765175"/>
            <a:ext cx="253841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2400" b="1">
                <a:solidFill>
                  <a:srgbClr val="FF0000"/>
                </a:solidFill>
              </a:rPr>
              <a:t>ARBAT STREET</a:t>
            </a:r>
            <a:endParaRPr lang="en-US" sz="240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 advTm="9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4 Imagen" descr="interior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1675" y="1787525"/>
            <a:ext cx="5146675" cy="5070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2603500" y="765175"/>
            <a:ext cx="351631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2400" b="1">
                <a:solidFill>
                  <a:srgbClr val="FF0000"/>
                </a:solidFill>
              </a:rPr>
              <a:t>MONUMENT OF LENIN</a:t>
            </a:r>
            <a:endParaRPr lang="en-US" sz="240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 advTm="9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4 Imagen" descr="interior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425" y="1787525"/>
            <a:ext cx="7624763" cy="5070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3808413" y="765175"/>
            <a:ext cx="1106487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2400" b="1">
                <a:solidFill>
                  <a:srgbClr val="FF0000"/>
                </a:solidFill>
              </a:rPr>
              <a:t>LENIN</a:t>
            </a:r>
            <a:endParaRPr lang="en-US" sz="240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 advTm="9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4 Imagen" descr="interior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0463" y="1787525"/>
            <a:ext cx="6769100" cy="5070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1809750" y="765175"/>
            <a:ext cx="510381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2400" b="1">
                <a:solidFill>
                  <a:srgbClr val="FF0000"/>
                </a:solidFill>
              </a:rPr>
              <a:t>STAIR CHAIRS OF SAN BASILIC</a:t>
            </a:r>
            <a:endParaRPr lang="en-US" sz="240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 advTm="9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4 Imagen" descr="interior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9000">
    <p:strips dir="rd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4 Imagen" descr="interior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9000">
    <p:strips dir="rd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4 Imagen" descr="interior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93788"/>
            <a:ext cx="9144000" cy="5764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2940050" y="549275"/>
            <a:ext cx="3211513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2400" b="1">
                <a:solidFill>
                  <a:srgbClr val="FF0000"/>
                </a:solidFill>
              </a:rPr>
              <a:t>LENIN MAUSOLEUM</a:t>
            </a:r>
            <a:endParaRPr lang="en-US" sz="240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 advTm="9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4 Imagen" descr="interior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150" y="1787525"/>
            <a:ext cx="7959725" cy="5070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2755900" y="765175"/>
            <a:ext cx="321151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2400" b="1">
                <a:solidFill>
                  <a:srgbClr val="FF0000"/>
                </a:solidFill>
              </a:rPr>
              <a:t>LENIN MAUSOLEUM</a:t>
            </a:r>
            <a:endParaRPr lang="en-US" sz="240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 advTm="9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4 Imagen" descr="interior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838" y="1787525"/>
            <a:ext cx="7626350" cy="5070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2808288" y="765175"/>
            <a:ext cx="3106737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2400" b="1">
                <a:solidFill>
                  <a:srgbClr val="FF0000"/>
                </a:solidFill>
              </a:rPr>
              <a:t>SHOPPING STREET</a:t>
            </a:r>
            <a:endParaRPr lang="en-US" sz="240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 advTm="9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4 Imagen" descr="interior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613" y="1787525"/>
            <a:ext cx="8178800" cy="5070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2252663" y="765175"/>
            <a:ext cx="4217987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2400" b="1">
                <a:solidFill>
                  <a:srgbClr val="FF0000"/>
                </a:solidFill>
              </a:rPr>
              <a:t>STAIRS FOR THE  SUBWAY</a:t>
            </a:r>
            <a:endParaRPr lang="en-US" sz="240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 advTm="9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4 Imagen" descr="interior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08050"/>
            <a:ext cx="9144000" cy="5949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2854325" y="260350"/>
            <a:ext cx="309403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2400" b="1">
                <a:solidFill>
                  <a:srgbClr val="FF0000"/>
                </a:solidFill>
              </a:rPr>
              <a:t>WAITING STATIONS</a:t>
            </a:r>
            <a:endParaRPr lang="en-US" sz="240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 advTm="9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4 Imagen" descr="interior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075" y="1787525"/>
            <a:ext cx="7889875" cy="5070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3257550" y="765175"/>
            <a:ext cx="220821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2400" b="1">
                <a:solidFill>
                  <a:srgbClr val="FF0000"/>
                </a:solidFill>
              </a:rPr>
              <a:t>THE SUBWAY</a:t>
            </a:r>
            <a:endParaRPr lang="en-US" sz="240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 advTm="9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4 Imagen" descr="interior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075" y="1787525"/>
            <a:ext cx="7635875" cy="5070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3257550" y="765175"/>
            <a:ext cx="220821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2400" b="1">
                <a:solidFill>
                  <a:srgbClr val="FF0000"/>
                </a:solidFill>
              </a:rPr>
              <a:t>THE SUBWAY</a:t>
            </a:r>
            <a:endParaRPr lang="en-US" sz="240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 advTm="9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4 Imagen" descr="interior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188" y="1787525"/>
            <a:ext cx="7613650" cy="5070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9000">
    <p:strips dir="rd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4 Imagen" descr="interior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538" y="1787525"/>
            <a:ext cx="7600950" cy="5070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9000">
    <p:strips dir="rd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4 Imagen" descr="interior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81075"/>
            <a:ext cx="9144000" cy="5876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2771775" y="260350"/>
            <a:ext cx="324326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2400" b="1">
                <a:solidFill>
                  <a:srgbClr val="FF0000"/>
                </a:solidFill>
              </a:rPr>
              <a:t>KAZAN CATHEDRAL</a:t>
            </a:r>
            <a:endParaRPr lang="en-US" sz="240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 advTm="9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4 Imagen" descr="interior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938" y="981075"/>
            <a:ext cx="8874125" cy="5876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2771775" y="260350"/>
            <a:ext cx="324326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2400" b="1">
                <a:solidFill>
                  <a:srgbClr val="FF0000"/>
                </a:solidFill>
              </a:rPr>
              <a:t>KAZAN CATHEDRAL</a:t>
            </a:r>
            <a:endParaRPr lang="en-US" sz="240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 advTm="9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4 Imagen" descr="interior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" y="981075"/>
            <a:ext cx="7835900" cy="5876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893888" y="260350"/>
            <a:ext cx="4999037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2400" b="1">
                <a:solidFill>
                  <a:srgbClr val="FF0000"/>
                </a:solidFill>
              </a:rPr>
              <a:t>THE DOME OF THE CATHEDRAL</a:t>
            </a:r>
            <a:endParaRPr lang="en-US" sz="240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 advTm="9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4 Imagen" descr="interior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81075"/>
            <a:ext cx="9144000" cy="5876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2116138" y="260350"/>
            <a:ext cx="4554537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2400" b="1">
                <a:solidFill>
                  <a:srgbClr val="FF0000"/>
                </a:solidFill>
              </a:rPr>
              <a:t>STATE HISTORICAL MUSEUM</a:t>
            </a:r>
            <a:endParaRPr lang="en-US" sz="240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 advTm="9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4 Imagen" descr="interior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050" y="981075"/>
            <a:ext cx="8851900" cy="5876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2611438" y="260350"/>
            <a:ext cx="3563937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2400" b="1">
                <a:solidFill>
                  <a:srgbClr val="FF0000"/>
                </a:solidFill>
              </a:rPr>
              <a:t>RESURRECTION GATE</a:t>
            </a:r>
            <a:endParaRPr lang="en-US" sz="240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 advTm="9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4 Imagen" descr="interior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338" y="981075"/>
            <a:ext cx="8823325" cy="5876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2271713" y="260350"/>
            <a:ext cx="4243387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2400" b="1">
                <a:solidFill>
                  <a:srgbClr val="FF0000"/>
                </a:solidFill>
              </a:rPr>
              <a:t>GUM STORE DEPARTMENT</a:t>
            </a:r>
            <a:endParaRPr lang="en-US" sz="240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 advTm="9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4 Imagen" descr="interior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6963" y="981075"/>
            <a:ext cx="4410075" cy="5876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3173413" y="260350"/>
            <a:ext cx="2439987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2400" b="1">
                <a:solidFill>
                  <a:srgbClr val="FF0000"/>
                </a:solidFill>
              </a:rPr>
              <a:t>GALLERY GUM</a:t>
            </a:r>
            <a:endParaRPr lang="en-US" sz="240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 advTm="9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4 Imagen" descr="interior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338" y="1797050"/>
            <a:ext cx="8823325" cy="424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727200" y="260350"/>
            <a:ext cx="53308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2400" b="1">
                <a:solidFill>
                  <a:srgbClr val="FF0000"/>
                </a:solidFill>
              </a:rPr>
              <a:t>BASILICUM KREMLINA BY NIGHT</a:t>
            </a:r>
            <a:endParaRPr lang="en-US" sz="240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 advTm="9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Picture 2" descr="Picture1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4213" y="3933825"/>
            <a:ext cx="1852612" cy="261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20" name="Rectangle 4"/>
          <p:cNvSpPr>
            <a:spLocks noChangeArrowheads="1"/>
          </p:cNvSpPr>
          <p:nvPr/>
        </p:nvSpPr>
        <p:spPr bwMode="auto">
          <a:xfrm>
            <a:off x="0" y="5638800"/>
            <a:ext cx="730830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2800" b="1" dirty="0">
                <a:ln w="24500" cmpd="dbl">
                  <a:solidFill>
                    <a:srgbClr val="002060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Baskerville Old Face" pitchFamily="18" charset="0"/>
                <a:cs typeface="Times New Roman" pitchFamily="18" charset="0"/>
              </a:rPr>
              <a:t>Music:  Rachmaninoff </a:t>
            </a:r>
            <a:r>
              <a:rPr lang="en-US" sz="2800" b="1" dirty="0">
                <a:ln w="24500" cmpd="dbl">
                  <a:solidFill>
                    <a:srgbClr val="002060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Baskerville Old Face" pitchFamily="18" charset="0"/>
                <a:cs typeface="Times New Roman" pitchFamily="18" charset="0"/>
              </a:rPr>
              <a:t>- </a:t>
            </a:r>
            <a:r>
              <a:rPr lang="en-US" sz="2800" b="1" dirty="0">
                <a:ln w="24500" cmpd="dbl">
                  <a:solidFill>
                    <a:srgbClr val="002060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Baskerville Old Face" pitchFamily="18" charset="0"/>
                <a:cs typeface="Times New Roman" pitchFamily="18" charset="0"/>
              </a:rPr>
              <a:t>Rhapsody</a:t>
            </a:r>
            <a:endParaRPr lang="en-US" sz="2800" b="1" dirty="0">
              <a:ln w="24500" cmpd="dbl">
                <a:solidFill>
                  <a:srgbClr val="002060"/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  <a:latin typeface="Baskerville Old Face" pitchFamily="18" charset="0"/>
              <a:cs typeface="Arial" charset="0"/>
            </a:endParaRPr>
          </a:p>
        </p:txBody>
      </p:sp>
      <p:sp>
        <p:nvSpPr>
          <p:cNvPr id="53254" name="Rectangle 5"/>
          <p:cNvSpPr>
            <a:spLocks noChangeArrowheads="1"/>
          </p:cNvSpPr>
          <p:nvPr/>
        </p:nvSpPr>
        <p:spPr bwMode="auto">
          <a:xfrm>
            <a:off x="9144000" y="476250"/>
            <a:ext cx="2879725" cy="922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sz="5400" b="1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C00000"/>
                </a:solidFill>
                <a:latin typeface="Baskerville Old Face" pitchFamily="18" charset="0"/>
                <a:cs typeface="Times New Roman" pitchFamily="18" charset="0"/>
              </a:rPr>
              <a:t>The End</a:t>
            </a:r>
            <a:endParaRPr lang="en-US" sz="5400" b="1" dirty="0">
              <a:ln w="10541" cmpd="sng">
                <a:solidFill>
                  <a:srgbClr val="4F81BD">
                    <a:shade val="88000"/>
                    <a:satMod val="110000"/>
                  </a:srgbClr>
                </a:solidFill>
                <a:prstDash val="solid"/>
              </a:ln>
              <a:solidFill>
                <a:srgbClr val="C00000"/>
              </a:solidFill>
              <a:latin typeface="Baskerville Old Face" pitchFamily="18" charset="0"/>
              <a:cs typeface="Arial" charset="0"/>
            </a:endParaRPr>
          </a:p>
        </p:txBody>
      </p:sp>
      <p:pic>
        <p:nvPicPr>
          <p:cNvPr id="70661" name="Picture 4" descr="mishkap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875" y="2016125"/>
            <a:ext cx="3529013" cy="2852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93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6302 -4.07407E-6 L -0.64167 -0.00416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532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200" y="-2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ussie - Fascination .. 25 11 2015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Russie - Fascination .. 25 11 2015</Template>
  <TotalTime>7</TotalTime>
  <Words>219</Words>
  <Application>Microsoft Office PowerPoint</Application>
  <PresentationFormat>Presentación en pantalla (4:3)</PresentationFormat>
  <Paragraphs>109</Paragraphs>
  <Slides>58</Slides>
  <Notes>56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58</vt:i4>
      </vt:variant>
    </vt:vector>
  </HeadingPairs>
  <TitlesOfParts>
    <vt:vector size="62" baseType="lpstr">
      <vt:lpstr>Arial</vt:lpstr>
      <vt:lpstr>Calibri</vt:lpstr>
      <vt:lpstr>Russie - Fascination .. 25 11 2015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3</cp:revision>
  <dcterms:created xsi:type="dcterms:W3CDTF">2020-07-11T16:21:27Z</dcterms:created>
  <dcterms:modified xsi:type="dcterms:W3CDTF">2020-07-11T16:29:25Z</dcterms:modified>
</cp:coreProperties>
</file>