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3" r:id="rId35"/>
    <p:sldId id="324" r:id="rId36"/>
    <p:sldId id="325" r:id="rId37"/>
  </p:sldIdLst>
  <p:sldSz cx="9144000" cy="6858000" type="screen4x3"/>
  <p:notesSz cx="6858000" cy="9144000"/>
  <p:photoAlbum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Bf8UIQfR/V2weobFCz7rw" hashData="RZI6ouyvXbKbV+EcfUQCiMjItC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854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FB94B-1B89-4ADB-9DAD-BDB49089FE60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B7AC6-7AE3-4522-8625-A782CD526332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3D491-1691-4A90-803A-725A80B06854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93C1B-2213-46CB-AEB6-631F3B8D2DC0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26FFB-C1EF-4221-866D-FCBBD39F87FE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C9AD4-2F7B-4575-9675-E3A2AAFC66EA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B0610-CB27-4502-866A-AE39B3EC49E6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A13E4-3031-4F5D-ABAD-823846BB16D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9761-03FA-4AEC-968A-A3EAE3F0DC35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571AD-08ED-41AA-985B-511068EB409E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3D0D8-5393-46F2-B3C1-E5CF4B0E608B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27832-BD66-47B3-B364-F0BF9EA2D1A5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45073-E5C5-41CE-8D1B-D35F3B7F364E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C0E8C-6AA6-435E-9A50-4CEE3C066180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40279-D4E7-4430-BEB5-65EC78DCE219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C45F6-93B3-43BF-9AFA-49485E8ABA92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639D5-7C61-49D5-A66A-14C8F392D5EB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3DEA-49AC-4F3A-8C8E-B320A787AC64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77351-980E-4F87-ADC8-723CC97FB5BE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4DB86-8FC6-42C4-8275-D5330719AD72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8AA4B-4C85-47EC-BD34-C682419CBD08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C9D0E-4D78-4A47-B6FC-BCFBA4726AB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D49C21-4ED4-497E-8F3C-E9BBB19E5626}" type="datetimeFigureOut">
              <a:rPr lang="cs-CZ"/>
              <a:pPr>
                <a:defRPr/>
              </a:pPr>
              <a:t>3.11.2018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86BD4B1-74DC-4B4E-8F44-DEB107CE698B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714375"/>
            <a:ext cx="7772400" cy="5357813"/>
          </a:xfrm>
        </p:spPr>
        <p:txBody>
          <a:bodyPr/>
          <a:lstStyle/>
          <a:p>
            <a:pPr eaLnBrk="1" hangingPunct="1"/>
            <a:r>
              <a:rPr lang="cs-CZ" sz="7200" i="1" dirty="0" smtClean="0">
                <a:solidFill>
                  <a:srgbClr val="385400"/>
                </a:solidFill>
              </a:rPr>
              <a:t>Madeir</a:t>
            </a:r>
            <a:r>
              <a:rPr lang="en-US" sz="7200" i="1" dirty="0" smtClean="0">
                <a:solidFill>
                  <a:srgbClr val="385400"/>
                </a:solidFill>
              </a:rPr>
              <a:t>a</a:t>
            </a:r>
            <a:endParaRPr lang="cs-CZ" sz="7200" i="1" dirty="0" smtClean="0">
              <a:solidFill>
                <a:srgbClr val="3854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6429396"/>
            <a:ext cx="1586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PASALAS TU</a:t>
            </a:r>
            <a:endParaRPr lang="es-ES" dirty="0"/>
          </a:p>
        </p:txBody>
      </p:sp>
    </p:spTree>
  </p:cSld>
  <p:clrMapOvr>
    <a:masterClrMapping/>
  </p:clrMapOvr>
  <p:transition spd="slow">
    <p:zoom/>
    <p:sndAc>
      <p:stSnd loop="1">
        <p:snd r:embed="rId2" name="02-it_must_have_been_lovs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01 - 011 - Funcha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 descr="02 - 02Banánové plantáž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03 - 03Kaktusová zahrad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 descr="04 - 04Květinová tržnic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05 - 05Květinové koberce na chodnících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 descr="06 - 06Květinové koberce na chodnících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07 - 07Květinové koberce na chodnících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1" descr="08 - 08Květinové koberce na chodnících - 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1" descr="09 - 09Lávová jezírk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1" descr="10 - 10Levád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1" descr="11 - 11Mont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 descr="12 - 12Ovocná tržnice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 descr="13 - 13Ovocná tržnice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 descr="14 - 14Ovocná tržnic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1" descr="15 - 15Podnik na zpracování banánů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 descr="16 - 16Prodej čepiček - symbol Madeir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1" descr="17 - 17Prodejna -  vín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 descr="18 - 18Ptačí zahrad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ek 1" descr="19 - 19Rarita Madeír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 descr="20 - 20Rybí tržnic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ek 1" descr="21 - 21Severní pobřeží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 descr="22 - 22Slavnosti květin - 1, prodejní stánk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1" descr="23 - 23Slavnosti květin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1" descr="24 - 24Slavnosti květin 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ek 1" descr="25 - 25Slb - Alegorické vozy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1" descr="26 - 26Slb - Alegorické vozy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ek 1" descr="27 - 27Slb - Alegorické vozy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ek 1" descr="28 - 28Symbol Madeiry - trojúhelnikové domečk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ázek 1" descr="29 - 29Zahrady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ek 1" descr="30 - 30Zahrady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ek 1" descr="31 - 31Zahrady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ek 1" descr="32 - 32Zahrady - 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ek 1" descr="33 - 33Zahrady - 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ovéPole 2"/>
          <p:cNvSpPr txBox="1">
            <a:spLocks noChangeArrowheads="1"/>
          </p:cNvSpPr>
          <p:nvPr/>
        </p:nvSpPr>
        <p:spPr bwMode="auto">
          <a:xfrm>
            <a:off x="539750" y="765175"/>
            <a:ext cx="2987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385400"/>
                </a:solidFill>
                <a:latin typeface="Comic Sans MS" pitchFamily="66" charset="0"/>
              </a:rPr>
              <a:t>End</a:t>
            </a:r>
            <a:endParaRPr lang="cs-CZ" sz="4000" b="1">
              <a:solidFill>
                <a:srgbClr val="3854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eir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Madeira</Template>
  <TotalTime>2</TotalTime>
  <Words>21</Words>
  <Application>Microsoft Office PowerPoint</Application>
  <PresentationFormat>Presentación en pantalla (4:3)</PresentationFormat>
  <Paragraphs>5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Madeira</vt:lpstr>
      <vt:lpstr>Diseño predeterminado</vt:lpstr>
      <vt:lpstr>Madeira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Madeira</dc:title>
  <dc:creator>Jose Luis</dc:creator>
  <cp:lastModifiedBy>Jose Luis</cp:lastModifiedBy>
  <cp:revision>3</cp:revision>
  <dcterms:created xsi:type="dcterms:W3CDTF">2018-11-03T21:14:46Z</dcterms:created>
  <dcterms:modified xsi:type="dcterms:W3CDTF">2018-11-03T21:17:37Z</dcterms:modified>
  <cp:contentStatus>Kone?ný</cp:contentStatus>
</cp:coreProperties>
</file>