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310" r:id="rId3"/>
    <p:sldId id="268" r:id="rId4"/>
    <p:sldId id="313" r:id="rId5"/>
    <p:sldId id="314" r:id="rId6"/>
    <p:sldId id="256" r:id="rId7"/>
    <p:sldId id="257" r:id="rId8"/>
    <p:sldId id="258" r:id="rId9"/>
    <p:sldId id="259" r:id="rId10"/>
    <p:sldId id="261" r:id="rId11"/>
    <p:sldId id="263" r:id="rId12"/>
    <p:sldId id="312" r:id="rId13"/>
    <p:sldId id="264" r:id="rId14"/>
    <p:sldId id="265" r:id="rId15"/>
    <p:sldId id="266" r:id="rId16"/>
    <p:sldId id="269" r:id="rId17"/>
    <p:sldId id="311" r:id="rId18"/>
    <p:sldId id="270" r:id="rId19"/>
    <p:sldId id="271" r:id="rId20"/>
    <p:sldId id="272" r:id="rId21"/>
    <p:sldId id="317" r:id="rId22"/>
    <p:sldId id="273" r:id="rId23"/>
    <p:sldId id="274" r:id="rId24"/>
    <p:sldId id="275" r:id="rId25"/>
    <p:sldId id="277" r:id="rId26"/>
    <p:sldId id="279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5" r:id="rId39"/>
    <p:sldId id="315" r:id="rId40"/>
    <p:sldId id="296" r:id="rId41"/>
    <p:sldId id="298" r:id="rId42"/>
    <p:sldId id="300" r:id="rId43"/>
    <p:sldId id="301" r:id="rId44"/>
    <p:sldId id="304" r:id="rId45"/>
    <p:sldId id="302" r:id="rId46"/>
    <p:sldId id="318" r:id="rId47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QTpIo77kwfZvhZYwRnzWA==" hashData="J38ULuQubtzhJ1/OW+u7c8OB+b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4CBC46-B2C3-4874-A956-5B7DCACB95F7}" type="datetimeFigureOut">
              <a:rPr lang="es-ES" smtClean="0"/>
              <a:t>19/01/2022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EF7743-C8A4-4B4D-ADF0-B96D5FA6DB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240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EF7743-C8A4-4B4D-ADF0-B96D5FA6DB02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255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7050E-9F72-4EA6-A325-4EFE10352A0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253610"/>
      </p:ext>
    </p:extLst>
  </p:cSld>
  <p:clrMapOvr>
    <a:masterClrMapping/>
  </p:clrMapOvr>
  <p:transition spd="med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73FE9-4416-43FD-A009-B5B9F3DB81E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864155"/>
      </p:ext>
    </p:extLst>
  </p:cSld>
  <p:clrMapOvr>
    <a:masterClrMapping/>
  </p:clrMapOvr>
  <p:transition spd="med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DB701-9465-44A0-AE4B-659E36E265E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784030"/>
      </p:ext>
    </p:extLst>
  </p:cSld>
  <p:clrMapOvr>
    <a:masterClrMapping/>
  </p:clrMapOvr>
  <p:transition spd="med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BA52C-246B-400C-AD3B-A27A34474A3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169236"/>
      </p:ext>
    </p:extLst>
  </p:cSld>
  <p:clrMapOvr>
    <a:masterClrMapping/>
  </p:clrMapOvr>
  <p:transition spd="med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1CD51A-C921-4B9A-88B1-ED2347BFB8B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71904"/>
      </p:ext>
    </p:extLst>
  </p:cSld>
  <p:clrMapOvr>
    <a:masterClrMapping/>
  </p:clrMapOvr>
  <p:transition spd="med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EA7D9-42B5-478E-872A-065615C8F1E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563609"/>
      </p:ext>
    </p:extLst>
  </p:cSld>
  <p:clrMapOvr>
    <a:masterClrMapping/>
  </p:clrMapOvr>
  <p:transition spd="med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BAD99-A971-4DB1-9BCE-49591420FD6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3982543"/>
      </p:ext>
    </p:extLst>
  </p:cSld>
  <p:clrMapOvr>
    <a:masterClrMapping/>
  </p:clrMapOvr>
  <p:transition spd="med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41B1A-79BF-41C2-AB84-8220570749F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814357"/>
      </p:ext>
    </p:extLst>
  </p:cSld>
  <p:clrMapOvr>
    <a:masterClrMapping/>
  </p:clrMapOvr>
  <p:transition spd="med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846DF-299E-4F76-87C1-CC848282CD5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460204"/>
      </p:ext>
    </p:extLst>
  </p:cSld>
  <p:clrMapOvr>
    <a:masterClrMapping/>
  </p:clrMapOvr>
  <p:transition spd="med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539355-F669-4CAF-A9D6-C36A0FAC9B4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2039572"/>
      </p:ext>
    </p:extLst>
  </p:cSld>
  <p:clrMapOvr>
    <a:masterClrMapping/>
  </p:clrMapOvr>
  <p:transition spd="med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B432A-F430-4263-910B-D5E9896252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878075"/>
      </p:ext>
    </p:extLst>
  </p:cSld>
  <p:clrMapOvr>
    <a:masterClrMapping/>
  </p:clrMapOvr>
  <p:transition spd="med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32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853B452E-9161-4927-AABA-5F74EAC80A12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base.com/mklord/madplaces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pbase.com/mklord/madplaces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pbase.com/mklord/madplaces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pbase.com/mklord/madplaces&amp;page=2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pbase.com/trevvelbug/madagascar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www.pbase.com/trevvelbug/madagascar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7347" name="Picture 3" descr="Photo: Madagasc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8" name="WordArt 4"/>
          <p:cNvSpPr>
            <a:spLocks noChangeArrowheads="1" noChangeShapeType="1" noTextEdit="1"/>
          </p:cNvSpPr>
          <p:nvPr/>
        </p:nvSpPr>
        <p:spPr bwMode="auto">
          <a:xfrm>
            <a:off x="2124075" y="4862513"/>
            <a:ext cx="4824413" cy="19954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</a:bodyPr>
          <a:lstStyle/>
          <a:p>
            <a:r>
              <a:rPr lang="es-ES" sz="3600" kern="10">
                <a:gradFill rotWithShape="0">
                  <a:gsLst>
                    <a:gs pos="0">
                      <a:srgbClr val="FFFFFF"/>
                    </a:gs>
                    <a:gs pos="100000">
                      <a:srgbClr val="70707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8" dist="17961" dir="13500000">
                    <a:srgbClr val="FFFFFF">
                      <a:gamma/>
                      <a:shade val="60000"/>
                      <a:invGamma/>
                    </a:srgbClr>
                  </a:prstShdw>
                </a:effectLst>
                <a:latin typeface="Impact"/>
              </a:rPr>
              <a:t>Madagascar</a:t>
            </a:r>
          </a:p>
        </p:txBody>
      </p:sp>
      <p:pic>
        <p:nvPicPr>
          <p:cNvPr id="57349" name="Picture 5" descr="lemur-bck-wh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44194">
            <a:off x="1692275" y="3644900"/>
            <a:ext cx="952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ndAc>
      <p:stSnd>
        <p:snd r:embed="rId2" name="Musica etnica-Kenya-Tambores africanos - Jambo Bwana(Swahili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Nosy N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ANIMATE-MAD"/>
          <p:cNvPicPr>
            <a:picLocks noChangeAspect="1" noChangeArrowheads="1" noCrop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9563" y="3860800"/>
            <a:ext cx="1152525" cy="1035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1763713" y="5157788"/>
            <a:ext cx="5761037" cy="13366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</a:bodyPr>
          <a:lstStyle/>
          <a:p>
            <a:r>
              <a:rPr lang="es-ES" sz="3600" kern="10" dirty="0" smtClean="0"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FFF200">
                      <a:gamma/>
                      <a:shade val="60000"/>
                      <a:invGamma/>
                    </a:srgbClr>
                  </a:prstShdw>
                </a:effectLst>
                <a:latin typeface="Impact"/>
              </a:rPr>
              <a:t>Una isla en África Oriental</a:t>
            </a:r>
            <a:endParaRPr lang="es-ES" sz="3600" kern="10" dirty="0"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</a:gradFill>
              <a:effectLst>
                <a:prstShdw prst="shdw18" dist="17961" dir="13500000">
                  <a:srgbClr val="FFF200">
                    <a:gamma/>
                    <a:shade val="60000"/>
                    <a:invGamma/>
                  </a:srgbClr>
                </a:prstShdw>
              </a:effectLst>
              <a:latin typeface="Impact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45" name="Picture 5" descr="Lemures%201WE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403350" y="6165850"/>
            <a:ext cx="6985000" cy="457200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rgbClr val="FF66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rgbClr val="FF66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dirty="0">
                <a:latin typeface="BodoniDBla" pitchFamily="18" charset="0"/>
              </a:rPr>
              <a:t>Lêmures - naturais de Madagascar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2469" name="Picture 5" descr="Ring-tailed%20Lemu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7" name="Picture 9" descr="Mystical colors once m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81" name="Picture 9" descr="Ricksha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3" name="Picture 7" descr="Malagasy Ga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7" name="Picture 7" descr="Madagascar : South G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5" name="Picture 7" descr="salama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3" name="Picture 7" descr="Panther Chamaele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0421" name="Picture 5" descr="Manakara Train S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7" name="Picture 7" descr="Fisherwo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71" name="Picture 7" descr="Lem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301" name="Picture 13" descr="Malgache girls waiting for fis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7" name="Picture 7" descr="ru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9397" name="Picture 5" descr="bana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33375"/>
            <a:ext cx="6288088" cy="618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9" name="Picture 5" descr="gallery_lg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3" name="Picture 5" descr="gallery_lg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9" name="Picture 7" descr="sunset boulev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5288" y="6338888"/>
            <a:ext cx="3529012" cy="519112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rgbClr val="FF66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rgbClr val="FF66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latin typeface="ArabBruD" pitchFamily="66" charset="0"/>
              </a:rPr>
              <a:t>Baobá – árvore típica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5541" name="Picture 5" descr="Fishermen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1" name="Picture 5" descr="gallery_lg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5" name="Picture 5" descr="gallery_lg_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11" name="Picture 7" descr="img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 descr="img2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9" name="Picture 7" descr="Seaside Tax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7" name="Picture 7" descr="sis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31" name="Picture 7" descr="Having sunb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7" name="Picture 5" descr="mad-people01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703" name="Picture 7" descr="Village in the Andringitra mounta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5" name="Picture 5" descr="Taxi, Tulea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Antananarivo from the Rov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96875" y="0"/>
            <a:ext cx="5761038" cy="1143000"/>
          </a:xfrm>
        </p:spPr>
        <p:txBody>
          <a:bodyPr/>
          <a:lstStyle/>
          <a:p>
            <a:r>
              <a:rPr lang="pt-BR" sz="2800">
                <a:solidFill>
                  <a:schemeClr val="bg1"/>
                </a:solidFill>
                <a:latin typeface="ArabBruD" pitchFamily="66" charset="0"/>
              </a:rPr>
              <a:t>Antanarivo – a capital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2788" name="Picture 20" descr="The girls in crow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3799" name="Picture 7" descr="Malagasy red-mud hou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4823" name="Picture 7" descr="Vegeta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5845" name="Picture 5" descr="Malagasy roofing techniqu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71" name="Picture 7" descr="Rainy day on Madagascar is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7893" name="Picture 5" descr="Village near Fianarantso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95" name="Picture 11" descr="The red haired chi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697662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3493" name="Picture 5" descr="patch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3015" name="Picture 7" descr="girl of Bejid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5061" name="Picture 5" descr="Baobab sunse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7109" name="Picture 5" descr="Herd of Zebu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8135" name="Picture 7" descr="Colours of marketplace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07" name="Picture 7" descr="crumbling rea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9157" name="Picture 5" descr="ma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60" name="WordArt 8" descr="Saco de papel"/>
          <p:cNvSpPr>
            <a:spLocks noChangeArrowheads="1" noChangeShapeType="1" noTextEdit="1"/>
          </p:cNvSpPr>
          <p:nvPr/>
        </p:nvSpPr>
        <p:spPr bwMode="auto">
          <a:xfrm>
            <a:off x="5795963" y="5229225"/>
            <a:ext cx="1368425" cy="884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 I N 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agascar .. 22 04 2010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1"/>
            </a:gs>
            <a:gs pos="100000">
              <a:srgbClr val="FF6600"/>
            </a:gs>
          </a:gsLst>
          <a:lin ang="18900000" scaled="1"/>
        </a:gradFill>
        <a:ln>
          <a:noFill/>
        </a:ln>
        <a:effectLst>
          <a:prstShdw prst="shdw18" dist="17961" dir="13500000">
            <a:srgbClr val="FF6600">
              <a:gamma/>
              <a:shade val="60000"/>
              <a:invGamma/>
            </a:srgbClr>
          </a:prstShdw>
        </a:effectLst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1"/>
            </a:gs>
            <a:gs pos="100000">
              <a:srgbClr val="FF6600"/>
            </a:gs>
          </a:gsLst>
          <a:lin ang="18900000" scaled="1"/>
        </a:gradFill>
        <a:ln>
          <a:noFill/>
        </a:ln>
        <a:effectLst>
          <a:prstShdw prst="shdw18" dist="17961" dir="13500000">
            <a:srgbClr val="FF6600">
              <a:gamma/>
              <a:shade val="60000"/>
              <a:invGamma/>
            </a:srgbClr>
          </a:prstShdw>
        </a:effectLst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Madagascar .. 22 04 2010</Template>
  <TotalTime>6</TotalTime>
  <Words>39</Words>
  <Application>Microsoft Office PowerPoint</Application>
  <PresentationFormat>Presentación en pantalla (4:3)</PresentationFormat>
  <Paragraphs>9</Paragraphs>
  <Slides>45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0" baseType="lpstr">
      <vt:lpstr>Arial</vt:lpstr>
      <vt:lpstr>BodoniDBla</vt:lpstr>
      <vt:lpstr>ArabBruD</vt:lpstr>
      <vt:lpstr>Madagascar .. 22 04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Antanarivo – a capital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2022-01-19T18:19:21Z</dcterms:created>
  <dcterms:modified xsi:type="dcterms:W3CDTF">2022-01-19T18:25:34Z</dcterms:modified>
</cp:coreProperties>
</file>