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10" r:id="rId3"/>
    <p:sldId id="268" r:id="rId4"/>
    <p:sldId id="313" r:id="rId5"/>
    <p:sldId id="314" r:id="rId6"/>
    <p:sldId id="256" r:id="rId7"/>
    <p:sldId id="257" r:id="rId8"/>
    <p:sldId id="258" r:id="rId9"/>
    <p:sldId id="259" r:id="rId10"/>
    <p:sldId id="261" r:id="rId11"/>
    <p:sldId id="263" r:id="rId12"/>
    <p:sldId id="312" r:id="rId13"/>
    <p:sldId id="264" r:id="rId14"/>
    <p:sldId id="265" r:id="rId15"/>
    <p:sldId id="266" r:id="rId16"/>
    <p:sldId id="269" r:id="rId17"/>
    <p:sldId id="311" r:id="rId18"/>
    <p:sldId id="270" r:id="rId19"/>
    <p:sldId id="271" r:id="rId20"/>
    <p:sldId id="272" r:id="rId21"/>
    <p:sldId id="317" r:id="rId22"/>
    <p:sldId id="273" r:id="rId23"/>
    <p:sldId id="274" r:id="rId24"/>
    <p:sldId id="275" r:id="rId25"/>
    <p:sldId id="277" r:id="rId26"/>
    <p:sldId id="279" r:id="rId27"/>
    <p:sldId id="280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5" r:id="rId39"/>
    <p:sldId id="315" r:id="rId40"/>
    <p:sldId id="296" r:id="rId41"/>
    <p:sldId id="298" r:id="rId42"/>
    <p:sldId id="300" r:id="rId43"/>
    <p:sldId id="301" r:id="rId44"/>
    <p:sldId id="304" r:id="rId45"/>
    <p:sldId id="302" r:id="rId46"/>
    <p:sldId id="318" r:id="rId47"/>
  </p:sldIdLst>
  <p:sldSz cx="9144000" cy="6858000" type="screen4x3"/>
  <p:notesSz cx="6858000" cy="9144000"/>
  <p:defaultTextStyle>
    <a:defPPr>
      <a:defRPr lang="pt-BR"/>
    </a:defPPr>
    <a:lvl1pPr algn="ctr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hex1r50fvWDyk5ohbj+yYA==" hashData="oYSHOLGIn5DUq2iP2reXYvGBc9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45" d="100"/>
          <a:sy n="45" d="100"/>
        </p:scale>
        <p:origin x="-1716" y="-7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tableStyles" Target="tableStyle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9F94DDC-0F56-47A3-9E5B-F118E2E171FB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97337307"/>
      </p:ext>
    </p:extLst>
  </p:cSld>
  <p:clrMapOvr>
    <a:masterClrMapping/>
  </p:clrMapOvr>
  <p:transition spd="med" advTm="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E1AB6E-CE36-43B4-8573-8B885640A718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30766279"/>
      </p:ext>
    </p:extLst>
  </p:cSld>
  <p:clrMapOvr>
    <a:masterClrMapping/>
  </p:clrMapOvr>
  <p:transition spd="med" advTm="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782E29-9D93-4574-99D0-0F5CE9750536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17083780"/>
      </p:ext>
    </p:extLst>
  </p:cSld>
  <p:clrMapOvr>
    <a:masterClrMapping/>
  </p:clrMapOvr>
  <p:transition spd="med" advTm="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695DFE-1C13-4BC8-9AD7-06B603C8547B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47466305"/>
      </p:ext>
    </p:extLst>
  </p:cSld>
  <p:clrMapOvr>
    <a:masterClrMapping/>
  </p:clrMapOvr>
  <p:transition spd="med" advTm="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CF96D2-F0D3-4F55-B057-A8E9CD3FF5A9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17223437"/>
      </p:ext>
    </p:extLst>
  </p:cSld>
  <p:clrMapOvr>
    <a:masterClrMapping/>
  </p:clrMapOvr>
  <p:transition spd="med" advTm="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E3E383-7E59-4CBB-B692-3BAF2F2443E1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1983754"/>
      </p:ext>
    </p:extLst>
  </p:cSld>
  <p:clrMapOvr>
    <a:masterClrMapping/>
  </p:clrMapOvr>
  <p:transition spd="med" advTm="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E57844-F86F-4B0F-98E1-9F0C5E9064CA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5410775"/>
      </p:ext>
    </p:extLst>
  </p:cSld>
  <p:clrMapOvr>
    <a:masterClrMapping/>
  </p:clrMapOvr>
  <p:transition spd="med" advTm="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1352D2-E93F-41F6-BABF-03480851007E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74054298"/>
      </p:ext>
    </p:extLst>
  </p:cSld>
  <p:clrMapOvr>
    <a:masterClrMapping/>
  </p:clrMapOvr>
  <p:transition spd="med" advTm="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123EDA-5BEF-4F4A-9869-2BA3D9381B8B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0882602"/>
      </p:ext>
    </p:extLst>
  </p:cSld>
  <p:clrMapOvr>
    <a:masterClrMapping/>
  </p:clrMapOvr>
  <p:transition spd="med" advTm="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6E6A56-7555-4DF7-87EE-D6E60408EBEE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91439355"/>
      </p:ext>
    </p:extLst>
  </p:cSld>
  <p:clrMapOvr>
    <a:masterClrMapping/>
  </p:clrMapOvr>
  <p:transition spd="med" advTm="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E8F4B0-35F7-4456-A8EA-D4B30D380AED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47800563"/>
      </p:ext>
    </p:extLst>
  </p:cSld>
  <p:clrMapOvr>
    <a:masterClrMapping/>
  </p:clrMapOvr>
  <p:transition spd="med" advTm="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90471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solidFill>
                  <a:schemeClr val="tx1"/>
                </a:solidFill>
              </a:defRPr>
            </a:lvl1pPr>
          </a:lstStyle>
          <a:p>
            <a:endParaRPr lang="pt-B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chemeClr val="tx1"/>
                </a:solidFill>
              </a:defRPr>
            </a:lvl1pPr>
          </a:lstStyle>
          <a:p>
            <a:endParaRPr lang="pt-B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chemeClr val="tx1"/>
                </a:solidFill>
              </a:defRPr>
            </a:lvl1pPr>
          </a:lstStyle>
          <a:p>
            <a:fld id="{35A72EFC-36F5-4B05-9EB9-2B17D423D9A9}" type="slidenum">
              <a:rPr lang="pt-BR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4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algn="l"/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hyperlink" Target="http://www.pbase.com/mklord/madplaces" TargetMode="Externa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hyperlink" Target="http://www.pbase.com/mklord/madplaces" TargetMode="Externa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hyperlink" Target="http://www.pbase.com/mklord/madplaces" TargetMode="Externa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hyperlink" Target="http://www.pbase.com/mklord/madplaces&amp;page=2" TargetMode="Externa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hyperlink" Target="http://www.pbase.com/trevvelbug/madagascar" TargetMode="Externa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hyperlink" Target="http://www.pbase.com/trevvelbug/madagascar" TargetMode="Externa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0.png"/><Relationship Id="rId10" Type="http://schemas.openxmlformats.org/officeDocument/2006/relationships/image" Target="../media/image5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7347" name="Picture 3" descr="Photo: Madagasca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7348" name="WordArt 4"/>
          <p:cNvSpPr>
            <a:spLocks noChangeArrowheads="1" noChangeShapeType="1" noTextEdit="1"/>
          </p:cNvSpPr>
          <p:nvPr/>
        </p:nvSpPr>
        <p:spPr bwMode="auto">
          <a:xfrm>
            <a:off x="2124075" y="4862513"/>
            <a:ext cx="4824413" cy="1995487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DeflateBottom">
              <a:avLst>
                <a:gd name="adj" fmla="val 76472"/>
              </a:avLst>
            </a:prstTxWarp>
          </a:bodyPr>
          <a:lstStyle/>
          <a:p>
            <a:r>
              <a:rPr lang="es-ES" sz="3600" kern="10" dirty="0">
                <a:gradFill rotWithShape="0">
                  <a:gsLst>
                    <a:gs pos="0">
                      <a:srgbClr val="FFFFFF"/>
                    </a:gs>
                    <a:gs pos="100000">
                      <a:srgbClr val="707070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prstShdw prst="shdw18" dist="17961" dir="13500000">
                    <a:srgbClr val="FFFFFF">
                      <a:gamma/>
                      <a:shade val="60000"/>
                      <a:invGamma/>
                    </a:srgbClr>
                  </a:prstShdw>
                </a:effectLst>
                <a:latin typeface="Impact"/>
              </a:rPr>
              <a:t>Madagascar</a:t>
            </a:r>
          </a:p>
        </p:txBody>
      </p:sp>
      <p:pic>
        <p:nvPicPr>
          <p:cNvPr id="57349" name="Picture 5" descr="lemur-bck-wh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344194">
            <a:off x="1692275" y="3644900"/>
            <a:ext cx="952500" cy="1619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>
    <p:sndAc>
      <p:stSnd>
        <p:snd r:embed="rId2" name="Musica etnica-Kenya-Tambores africanos - Jambo Bwana(Swahili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5" name="Picture 9" descr="Nosy Na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4342" name="Picture 6" descr="ANIMATE-MAD"/>
          <p:cNvPicPr>
            <a:picLocks noChangeAspect="1" noChangeArrowheads="1" noCrop="1"/>
          </p:cNvPicPr>
          <p:nvPr>
            <p:ph type="body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659563" y="3860800"/>
            <a:ext cx="1152525" cy="10350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4344" name="WordArt 8"/>
          <p:cNvSpPr>
            <a:spLocks noChangeArrowheads="1" noChangeShapeType="1" noTextEdit="1"/>
          </p:cNvSpPr>
          <p:nvPr/>
        </p:nvSpPr>
        <p:spPr bwMode="auto">
          <a:xfrm>
            <a:off x="1763713" y="5157788"/>
            <a:ext cx="5761037" cy="133667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DeflateBottom">
              <a:avLst>
                <a:gd name="adj" fmla="val 76472"/>
              </a:avLst>
            </a:prstTxWarp>
          </a:bodyPr>
          <a:lstStyle/>
          <a:p>
            <a:r>
              <a:rPr lang="pt-BR" sz="3600" kern="10" dirty="0" smtClean="0">
                <a:gradFill rotWithShape="1"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1"/>
                </a:gradFill>
                <a:effectLst>
                  <a:prstShdw prst="shdw18" dist="17961" dir="13500000">
                    <a:srgbClr val="FFF200">
                      <a:gamma/>
                      <a:shade val="60000"/>
                      <a:invGamma/>
                    </a:srgbClr>
                  </a:prstShdw>
                </a:effectLst>
                <a:latin typeface="Impact"/>
              </a:rPr>
              <a:t>África </a:t>
            </a:r>
            <a:r>
              <a:rPr lang="pt-BR" sz="3600" kern="10" dirty="0">
                <a:gradFill rotWithShape="1"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1"/>
                </a:gradFill>
                <a:effectLst>
                  <a:prstShdw prst="shdw18" dist="17961" dir="13500000">
                    <a:srgbClr val="FFF200">
                      <a:gamma/>
                      <a:shade val="60000"/>
                      <a:invGamma/>
                    </a:srgbClr>
                  </a:prstShdw>
                </a:effectLst>
                <a:latin typeface="Impact"/>
              </a:rPr>
              <a:t>Oriental</a:t>
            </a:r>
            <a:endParaRPr lang="es-ES" sz="3600" kern="10" dirty="0">
              <a:gradFill rotWithShape="1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1"/>
              </a:gradFill>
              <a:effectLst>
                <a:prstShdw prst="shdw18" dist="17961" dir="13500000">
                  <a:srgbClr val="FFF200">
                    <a:gamma/>
                    <a:shade val="60000"/>
                    <a:invGamma/>
                  </a:srgbClr>
                </a:prstShdw>
              </a:effectLst>
              <a:latin typeface="Impact"/>
            </a:endParaRPr>
          </a:p>
        </p:txBody>
      </p:sp>
    </p:spTree>
  </p:cSld>
  <p:clrMapOvr>
    <a:masterClrMapping/>
  </p:clrMapOvr>
  <p:transition spd="med" advTm="4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1445" name="Picture 5" descr="Lemures%201WE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446" name="Text Box 6"/>
          <p:cNvSpPr txBox="1">
            <a:spLocks noChangeArrowheads="1"/>
          </p:cNvSpPr>
          <p:nvPr/>
        </p:nvSpPr>
        <p:spPr bwMode="auto">
          <a:xfrm>
            <a:off x="1403350" y="6165850"/>
            <a:ext cx="6985000" cy="457200"/>
          </a:xfrm>
          <a:prstGeom prst="rect">
            <a:avLst/>
          </a:prstGeom>
          <a:noFill/>
          <a:ln>
            <a:noFill/>
          </a:ln>
          <a:effectLst>
            <a:prstShdw prst="shdw18" dist="17961" dir="13500000">
              <a:srgbClr val="FF6600">
                <a:gamma/>
                <a:shade val="60000"/>
                <a:invGamma/>
              </a:srgbClr>
            </a:prstShdw>
          </a:effectLst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bg1"/>
                    </a:gs>
                    <a:gs pos="100000">
                      <a:srgbClr val="FF6600"/>
                    </a:gs>
                  </a:gsLst>
                  <a:lin ang="189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 sz="2400" dirty="0" smtClean="0">
                <a:latin typeface="BodoniDBla" pitchFamily="18" charset="0"/>
              </a:rPr>
              <a:t>Lémures - </a:t>
            </a:r>
            <a:r>
              <a:rPr lang="pt-BR" sz="2400" dirty="0" err="1" smtClean="0">
                <a:latin typeface="BodoniDBla" pitchFamily="18" charset="0"/>
              </a:rPr>
              <a:t>naturales</a:t>
            </a:r>
            <a:r>
              <a:rPr lang="pt-BR" sz="2400" dirty="0" smtClean="0">
                <a:latin typeface="BodoniDBla" pitchFamily="18" charset="0"/>
              </a:rPr>
              <a:t> de Madagascar</a:t>
            </a:r>
            <a:endParaRPr lang="pt-BR" sz="2400" dirty="0">
              <a:latin typeface="BodoniDBla" pitchFamily="18" charset="0"/>
            </a:endParaRPr>
          </a:p>
        </p:txBody>
      </p:sp>
    </p:spTree>
  </p:cSld>
  <p:clrMapOvr>
    <a:masterClrMapping/>
  </p:clrMapOvr>
  <p:transition spd="med" advTm="4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2469" name="Picture 5" descr="Ring-tailed%20Lemur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2057" name="Picture 9" descr="Mystical colors once mor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081" name="Picture 9" descr="Rickshaw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103" name="Picture 7" descr="Malagasy Gam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127" name="Picture 7" descr="Madagascar : South Ga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7175" name="Picture 7" descr="salama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223" name="Picture 7" descr="Panther Chamaele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0421" name="Picture 5" descr="Manakara Train Stati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0247" name="Picture 7" descr="Fisherwome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1271" name="Picture 7" descr="Lemu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2301" name="Picture 13" descr="Malgache girls waiting for fish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5367" name="Picture 7" descr="rura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9397" name="Picture 5" descr="banan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333375"/>
            <a:ext cx="6288088" cy="6184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6389" name="Picture 5" descr="gallery_lg_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7413" name="Picture 5" descr="gallery_lg_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8439" name="Picture 7" descr="sunset boulevar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440" name="Text Box 8"/>
          <p:cNvSpPr txBox="1">
            <a:spLocks noChangeArrowheads="1"/>
          </p:cNvSpPr>
          <p:nvPr/>
        </p:nvSpPr>
        <p:spPr bwMode="auto">
          <a:xfrm>
            <a:off x="395288" y="6338888"/>
            <a:ext cx="3529012" cy="519112"/>
          </a:xfrm>
          <a:prstGeom prst="rect">
            <a:avLst/>
          </a:prstGeom>
          <a:noFill/>
          <a:ln>
            <a:noFill/>
          </a:ln>
          <a:effectLst>
            <a:prstShdw prst="shdw18" dist="17961" dir="13500000">
              <a:srgbClr val="FF6600">
                <a:gamma/>
                <a:shade val="60000"/>
                <a:invGamma/>
              </a:srgbClr>
            </a:prstShdw>
          </a:effectLst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bg1"/>
                    </a:gs>
                    <a:gs pos="100000">
                      <a:srgbClr val="FF6600"/>
                    </a:gs>
                  </a:gsLst>
                  <a:lin ang="189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 sz="2800">
                <a:latin typeface="ArabBruD" pitchFamily="66" charset="0"/>
              </a:rPr>
              <a:t>Baobá – árvore típica</a:t>
            </a:r>
          </a:p>
        </p:txBody>
      </p:sp>
    </p:spTree>
  </p:cSld>
  <p:clrMapOvr>
    <a:masterClrMapping/>
  </p:clrMapOvr>
  <p:transition spd="med" advTm="4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5541" name="Picture 5" descr="Fishermen childre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9461" name="Picture 5" descr="gallery_lg_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20485" name="Picture 5" descr="gallery_lg_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21511" name="Picture 7" descr="img2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0"/>
            <a:ext cx="442753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13" name="Picture 9" descr="img28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64343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23559" name="Picture 7" descr="Seaside Tax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25607" name="Picture 7" descr="sisa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26631" name="Picture 7" descr="Having sunbat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28677" name="Picture 5" descr="mad-people01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29703" name="Picture 7" descr="Village in the Andringitra mountain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0725" name="Picture 5" descr="Taxi, Tulear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9" name="Picture 5" descr="Antananarivo from the Rova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-396875" y="0"/>
            <a:ext cx="5761038" cy="1143000"/>
          </a:xfrm>
        </p:spPr>
        <p:txBody>
          <a:bodyPr/>
          <a:lstStyle/>
          <a:p>
            <a:r>
              <a:rPr lang="pt-BR" sz="2800">
                <a:solidFill>
                  <a:schemeClr val="bg1"/>
                </a:solidFill>
                <a:latin typeface="ArabBruD" pitchFamily="66" charset="0"/>
              </a:rPr>
              <a:t>Antanarivo – a capital</a:t>
            </a:r>
          </a:p>
        </p:txBody>
      </p:sp>
    </p:spTree>
  </p:cSld>
  <p:clrMapOvr>
    <a:masterClrMapping/>
  </p:clrMapOvr>
  <p:transition spd="med" advTm="4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2788" name="Picture 20" descr="The girls in crowd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3799" name="Picture 7" descr="Malagasy red-mud hous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4823" name="Picture 7" descr="Vegetabl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5845" name="Picture 5" descr="Malagasy roofing techniqu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6871" name="Picture 7" descr="Rainy day on Madagascar isla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7893" name="Picture 5" descr="Village near Fianarantsoa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1995" name="Picture 11" descr="The red haired chil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0"/>
            <a:ext cx="6697662" cy="678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3493" name="Picture 5" descr="patchwor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3015" name="Picture 7" descr="girl of Bejidr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5061" name="Picture 5" descr="Baobab sunset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7109" name="Picture 5" descr="Herd of Zebu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8135" name="Picture 7" descr="Colours of marketplace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1207" name="Picture 7" descr="crumbling realit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9157" name="Picture 5" descr="mad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9160" name="WordArt 8" descr="Saco de papel"/>
          <p:cNvSpPr>
            <a:spLocks noChangeArrowheads="1" noChangeShapeType="1" noTextEdit="1"/>
          </p:cNvSpPr>
          <p:nvPr/>
        </p:nvSpPr>
        <p:spPr bwMode="auto">
          <a:xfrm>
            <a:off x="5795963" y="5229225"/>
            <a:ext cx="1368425" cy="8842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s-ES" sz="3600" kern="10">
                <a:ln w="9525">
                  <a:solidFill>
                    <a:srgbClr val="008000"/>
                  </a:solidFill>
                  <a:round/>
                  <a:headEnd/>
                  <a:tailEnd/>
                </a:ln>
                <a:blipFill dpi="0" rotWithShape="1">
                  <a:blip r:embed="rId3"/>
                  <a:srcRect/>
                  <a:tile tx="0" ty="0" sx="100000" sy="100000" flip="none" algn="tl"/>
                </a:blipFill>
                <a:effectLst>
                  <a:outerShdw dist="563972" dir="14049741" sx="125000" sy="125000" algn="tl" rotWithShape="0">
                    <a:srgbClr val="C7DFD3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F I N </a:t>
            </a:r>
          </a:p>
        </p:txBody>
      </p:sp>
    </p:spTree>
  </p:cSld>
  <p:clrMapOvr>
    <a:masterClrMapping/>
  </p:clrMapOvr>
  <p:transition spd="med" advTm="4000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l"/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algn="l"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adagascar .. 11 05 2010">
  <a:themeElements>
    <a:clrScheme name="Design padrã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sign padrã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chemeClr val="bg1"/>
            </a:gs>
            <a:gs pos="100000">
              <a:srgbClr val="FF6600"/>
            </a:gs>
          </a:gsLst>
          <a:lin ang="18900000" scaled="1"/>
        </a:gradFill>
        <a:ln>
          <a:noFill/>
        </a:ln>
        <a:effectLst>
          <a:prstShdw prst="shdw18" dist="17961" dir="13500000">
            <a:srgbClr val="FF6600">
              <a:gamma/>
              <a:shade val="60000"/>
              <a:invGamma/>
            </a:srgbClr>
          </a:prstShdw>
        </a:effectLst>
        <a:extLst>
          <a:ext uri="{91240B29-F687-4F45-9708-019B960494DF}">
            <a14:hiddenLine xmlns:a14="http://schemas.microsoft.com/office/drawing/2010/main"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t-BR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chemeClr val="bg1"/>
            </a:gs>
            <a:gs pos="100000">
              <a:srgbClr val="FF6600"/>
            </a:gs>
          </a:gsLst>
          <a:lin ang="18900000" scaled="1"/>
        </a:gradFill>
        <a:ln>
          <a:noFill/>
        </a:ln>
        <a:effectLst>
          <a:prstShdw prst="shdw18" dist="17961" dir="13500000">
            <a:srgbClr val="FF6600">
              <a:gamma/>
              <a:shade val="60000"/>
              <a:invGamma/>
            </a:srgbClr>
          </a:prstShdw>
        </a:effectLst>
        <a:extLst>
          <a:ext uri="{91240B29-F687-4F45-9708-019B960494DF}">
            <a14:hiddenLine xmlns:a14="http://schemas.microsoft.com/office/drawing/2010/main"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t-BR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sign padrã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Madagascar .. 11 05 2010</Template>
  <TotalTime>5</TotalTime>
  <Words>35</Words>
  <Application>Microsoft Office PowerPoint</Application>
  <PresentationFormat>Presentación en pantalla (4:3)</PresentationFormat>
  <Paragraphs>8</Paragraphs>
  <Slides>45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45</vt:i4>
      </vt:variant>
    </vt:vector>
  </HeadingPairs>
  <TitlesOfParts>
    <vt:vector size="50" baseType="lpstr">
      <vt:lpstr>Arial</vt:lpstr>
      <vt:lpstr>BodoniDBla</vt:lpstr>
      <vt:lpstr>ArabBruD</vt:lpstr>
      <vt:lpstr>Madagascar .. 11 05 2010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Antanarivo – a capital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4</cp:revision>
  <dcterms:created xsi:type="dcterms:W3CDTF">2020-11-18T09:09:42Z</dcterms:created>
  <dcterms:modified xsi:type="dcterms:W3CDTF">2020-11-18T09:15:40Z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0008009234000000000001023620</vt:lpwstr>
  </property>
</Properties>
</file>