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mqp6O+eyAho3lVBG442cA==" hashData="bD925UIqJesBAb5ehEnNM0+w4u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AA707-66C0-4A05-A84B-C68B6252549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563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0B19B6-6047-4114-BAC5-9D8D628E98C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775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92581-8964-4E90-ABCB-F1983578C06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4238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28544-1B89-4EF7-90DE-CE785FEE4A5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066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2956E-00BE-43DE-917B-7B646BB0CED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6114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0090A-7DE1-494F-B850-5E71001C96C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90007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43E95-64B0-4ECB-9505-0DD6E22005E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05666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CB527-2A11-48FE-82F0-FB0F8809095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4072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388B3-58D9-4D46-8806-37624B0F29E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962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09DEF-381A-45FA-A354-74E697734B66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9056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C877B-15ED-4FC5-AA5D-2EC5C9E2DA1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06351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33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pl-PL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pl-PL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269C340-2789-46D6-A0A3-562E4A32FE8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-Coat_of_arms_of_the_Republic_of_Macedon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1300"/>
            <a:ext cx="3662363" cy="392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2-fla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3635375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1-ma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1016000"/>
            <a:ext cx="5422900" cy="584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>
          <a:xfrm>
            <a:off x="3708400" y="0"/>
            <a:ext cx="5435600" cy="981075"/>
          </a:xfrm>
        </p:spPr>
        <p:txBody>
          <a:bodyPr/>
          <a:lstStyle/>
          <a:p>
            <a:r>
              <a:rPr lang="pl-PL" sz="5400" dirty="0" smtClean="0">
                <a:solidFill>
                  <a:schemeClr val="accent1"/>
                </a:solidFill>
                <a:latin typeface="Times New Roman" pitchFamily="18" charset="0"/>
              </a:rPr>
              <a:t>MACEDONIA</a:t>
            </a:r>
          </a:p>
        </p:txBody>
      </p:sp>
    </p:spTree>
  </p:cSld>
  <p:clrMapOvr>
    <a:masterClrMapping/>
  </p:clrMapOvr>
  <p:transition advTm="6000">
    <p:sndAc>
      <p:stSnd>
        <p:snd r:embed="rId2" name="muzyka macedoni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800px-Parlament-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276600" y="6370638"/>
            <a:ext cx="24479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Parliament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kopje-Government-Macedonia-fre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851275" y="6453188"/>
            <a:ext cx="19446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Government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800px-Buildings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885113" y="6515100"/>
            <a:ext cx="12588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800px-Highrises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451725" y="6442075"/>
            <a:ext cx="1692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800px-KaleFortress-Skopj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851275" y="6515100"/>
            <a:ext cx="16573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- Forts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800px-Goce_Delcev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419475" y="6453188"/>
            <a:ext cx="2232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– Goce Dolcev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800px-Christmas_lights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203575" y="6381750"/>
            <a:ext cx="26638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 in  Christmas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800px-76_2_klasz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740650" y="6521450"/>
            <a:ext cx="1403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latin typeface="Times New Roman" pitchFamily="18" charset="0"/>
              </a:rPr>
              <a:t>Monastery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800px-Kameni_Most_i_Vardar,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492500" y="6308725"/>
            <a:ext cx="5651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>
                <a:solidFill>
                  <a:srgbClr val="000000"/>
                </a:solidFill>
                <a:latin typeface="Times New Roman" pitchFamily="18" charset="0"/>
              </a:rPr>
              <a:t>Skopje – The promenade on Nov 13</a:t>
            </a:r>
            <a:r>
              <a:rPr lang="pl-PL"/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00px-Stone_bridge_in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623050" y="6521450"/>
            <a:ext cx="25209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Stone bridge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800px-Mustafa-Pasha-Mosque-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092950" y="6515100"/>
            <a:ext cx="20510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- Mosque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800px-Mustapha_Pasha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276600" y="6083300"/>
            <a:ext cx="25193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Mosque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800px-National_Artgallery_of_Republic_of_Macedonia_(Skopj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124075" y="6515100"/>
            <a:ext cx="3743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– Naational Galerry of Art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800px-National_Museum_of_History_of_Republic_of_Macedonia_(Skopje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348038" y="6453188"/>
            <a:ext cx="31686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– Museum of  History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00px-Sedishte_na_EU_vo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851275" y="6453188"/>
            <a:ext cx="12255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800px-Skopje_OldBaza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6983413" y="6521450"/>
            <a:ext cx="21605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Old market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800px-Skopje_square_and_the_bri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924300" y="6442075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800px-Skopje-citypar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419475" y="6515100"/>
            <a:ext cx="23764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City  Park 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800px-SkopjeMEP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779838" y="6515100"/>
            <a:ext cx="19446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MEPSO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00px-SkopjeMT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492500" y="6515100"/>
            <a:ext cx="2159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- MTV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800px-SkopjeStadium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348038" y="6442075"/>
            <a:ext cx="20875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Stadium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800px-Skopj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708400" y="6370638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800px-Soborna_Church_Skopj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779838" y="6515100"/>
            <a:ext cx="15128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192588" y="6354763"/>
            <a:ext cx="17478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00px-SoraviaCente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8243888" y="6524625"/>
            <a:ext cx="900112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00px-Ss_Cyril_and_Methodius_University_campus_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635375" y="6515100"/>
            <a:ext cx="38893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rgbClr val="000000"/>
                </a:solidFill>
                <a:latin typeface="Times New Roman" pitchFamily="18" charset="0"/>
              </a:rPr>
              <a:t>Skopje – Campus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amstore_in - Skopj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635375" y="6442075"/>
            <a:ext cx="26654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Shopping Center</a:t>
            </a:r>
          </a:p>
        </p:txBody>
      </p:sp>
    </p:spTree>
  </p:cSld>
  <p:clrMapOvr>
    <a:masterClrMapping/>
  </p:clrMapOvr>
  <p:transition advTm="6000">
    <p:sndAc>
      <p:stSnd>
        <p:snd r:embed="rId2" name="muzyka macedonii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kopje_Graffi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5508625" y="6370638"/>
            <a:ext cx="30241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Graffitti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kopje_Greaffitti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916238" y="6521450"/>
            <a:ext cx="23399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Graffitti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kopje-Hotel_Squ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8388350" y="6515100"/>
            <a:ext cx="75565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Skopje_kurshumliH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8027988" y="6442075"/>
            <a:ext cx="11160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Skopje-Arena sportow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6659563" y="6442075"/>
            <a:ext cx="24844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– Sports Arena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Skopje-FON-univers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419475" y="6453188"/>
            <a:ext cx="22320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Skopje - University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Memorial_house_of_Mother_Teresa-Skop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042988" y="6370638"/>
            <a:ext cx="69135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Skopje - Memorial House of Mother Teresa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kopje-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8101013" y="6515100"/>
            <a:ext cx="863600" cy="3365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kopje-Museum_of_Macedonia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0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2339975" y="6308725"/>
            <a:ext cx="46085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Skopje – Macedonia Museum 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Skopje-Risticpa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924300" y="6515100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Skopje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Skopje-S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1331913" y="6521450"/>
            <a:ext cx="6553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latin typeface="Times New Roman" pitchFamily="18" charset="0"/>
              </a:rPr>
              <a:t>Skopje – Church of Sts. Peter and Paul</a:t>
            </a:r>
            <a:r>
              <a:rPr lang="pl-PL"/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Festiwal folklo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532813" cy="69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yrMotherThere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08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 descr="Prilep - Pomnik Aleksandra Macedońskie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4140200" y="6453188"/>
            <a:ext cx="48244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4067175" y="6521450"/>
            <a:ext cx="5076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Prilep - Aleksander the Great Monument </a:t>
            </a: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0" y="6521450"/>
            <a:ext cx="38512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 sz="1600">
                <a:latin typeface="Times New Roman" pitchFamily="18" charset="0"/>
              </a:rPr>
              <a:t>Monument Mother Teresa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truga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3175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truga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17245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Struga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1724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Struga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8-04-07_12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364163" y="6521450"/>
            <a:ext cx="10080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Ohrid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Ohrid-St Cyril &amp; St Methode Stat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9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3995738" y="6515100"/>
            <a:ext cx="10810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4284663" y="6515100"/>
            <a:ext cx="9350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Ohrid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ohrid40ln7mc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3779838" y="6442075"/>
            <a:ext cx="792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Ohrid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Ohrid Macedonia 11584563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5292725" y="6597650"/>
            <a:ext cx="1223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8135938" y="6308725"/>
            <a:ext cx="10080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Ohrid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50330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hurch of St John at Lake Ohrid - Macedo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4211638" y="6515100"/>
            <a:ext cx="10810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sz="1600">
              <a:latin typeface="Times New Roman" pitchFamily="18" charset="0"/>
            </a:endParaRP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4356100" y="6521450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l-PL">
                <a:solidFill>
                  <a:schemeClr val="bg1"/>
                </a:solidFill>
                <a:latin typeface="Times New Roman" pitchFamily="18" charset="0"/>
              </a:rPr>
              <a:t>Ohrid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respa-lak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5219700" y="6524625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l-PL" sz="1600">
                <a:solidFill>
                  <a:schemeClr val="bg1"/>
                </a:solidFill>
                <a:latin typeface="Times New Roman" pitchFamily="18" charset="0"/>
              </a:rPr>
              <a:t>Lake Prespa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Prespa-lak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003800" y="5734050"/>
            <a:ext cx="4140200" cy="1123950"/>
          </a:xfrm>
        </p:spPr>
        <p:txBody>
          <a:bodyPr/>
          <a:lstStyle/>
          <a:p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Author : kangur06</a:t>
            </a:r>
          </a:p>
          <a:p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Images from the Internet </a:t>
            </a:r>
          </a:p>
          <a:p>
            <a:r>
              <a:rPr lang="pl-PL" sz="2000" smtClean="0">
                <a:solidFill>
                  <a:schemeClr val="bg1"/>
                </a:solidFill>
                <a:latin typeface="Times New Roman" pitchFamily="18" charset="0"/>
              </a:rPr>
              <a:t>Macedonian music</a:t>
            </a:r>
            <a:r>
              <a:rPr lang="en-AU" sz="200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endParaRPr lang="pl-PL" sz="2000" smtClean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cédoine .. 06 04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Macédoine .. 06 04 2012</Template>
  <TotalTime>3</TotalTime>
  <Words>140</Words>
  <Application>Microsoft Office PowerPoint</Application>
  <PresentationFormat>Presentación en pantalla (4:3)</PresentationFormat>
  <Paragraphs>51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8" baseType="lpstr">
      <vt:lpstr>Arial</vt:lpstr>
      <vt:lpstr>Calibri</vt:lpstr>
      <vt:lpstr>Times New Roman</vt:lpstr>
      <vt:lpstr>Macédoine .. 06 04 2012</vt:lpstr>
      <vt:lpstr>Diseño predeterminado</vt:lpstr>
      <vt:lpstr>MACEDONIA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MACEDONIA</dc:title>
  <dc:creator>Jose Luis</dc:creator>
  <cp:lastModifiedBy>Jose Luis</cp:lastModifiedBy>
  <cp:revision>2</cp:revision>
  <dcterms:created xsi:type="dcterms:W3CDTF">2020-11-28T19:10:00Z</dcterms:created>
  <dcterms:modified xsi:type="dcterms:W3CDTF">2020-11-28T19:13:31Z</dcterms:modified>
</cp:coreProperties>
</file>