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  <p:sldId id="306" r:id="rId52"/>
    <p:sldId id="307" r:id="rId53"/>
    <p:sldId id="308" r:id="rId54"/>
    <p:sldId id="310" r:id="rId55"/>
  </p:sldIdLst>
  <p:sldSz cx="9144000" cy="6858000" type="screen4x3"/>
  <p:notesSz cx="6858000" cy="9144000"/>
  <p:defaultTextStyle>
    <a:defPPr>
      <a:defRPr lang="pl-P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oL0oWDkTk7y+ACUAimpFpQ==" hashData="4TJwazVk5sWkdQsvHUkmFFlcrCk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4660"/>
  </p:normalViewPr>
  <p:slideViewPr>
    <p:cSldViewPr>
      <p:cViewPr>
        <p:scale>
          <a:sx n="45" d="100"/>
          <a:sy n="45" d="100"/>
        </p:scale>
        <p:origin x="-1716" y="-72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theme" Target="theme/theme1.xml"/><Relationship Id="rId5" Type="http://schemas.openxmlformats.org/officeDocument/2006/relationships/slide" Target="slides/slide3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presProps" Target="presProp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tableStyles" Target="tableStyles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viewProps" Target="viewProps.xml"/><Relationship Id="rId10" Type="http://schemas.openxmlformats.org/officeDocument/2006/relationships/slide" Target="slides/slide8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Başlık Slayd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tr-TR"/>
          </a:p>
        </p:txBody>
      </p:sp>
      <p:sp>
        <p:nvSpPr>
          <p:cNvPr id="3" name="2 Alt Başlık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tr-T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E58C72B-770C-46D7-94B5-929A49B875AC}" type="slidenum">
              <a:rPr lang="pl-PL"/>
              <a:pPr>
                <a:defRPr/>
              </a:pPr>
              <a:t>‹Nº›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22403075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aşlık ve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tr-TR"/>
          </a:p>
        </p:txBody>
      </p:sp>
      <p:sp>
        <p:nvSpPr>
          <p:cNvPr id="3" name="2 İçerik Yer Tutucusu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tr-T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402E9C6-2023-46BA-AEE5-4FA167397893}" type="slidenum">
              <a:rPr lang="pl-PL"/>
              <a:pPr>
                <a:defRPr/>
              </a:pPr>
              <a:t>‹Nº›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86318372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Bölüm Üstbilgis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tr-TR"/>
          </a:p>
        </p:txBody>
      </p:sp>
      <p:sp>
        <p:nvSpPr>
          <p:cNvPr id="3" name="2 Metin Yer Tutucusu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092C749-E113-4B80-B642-D184954B4055}" type="slidenum">
              <a:rPr lang="pl-PL"/>
              <a:pPr>
                <a:defRPr/>
              </a:pPr>
              <a:t>‹Nº›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56738257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İki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tr-TR"/>
          </a:p>
        </p:txBody>
      </p:sp>
      <p:sp>
        <p:nvSpPr>
          <p:cNvPr id="3" name="2 İçerik Yer Tutucusu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tr-TR"/>
          </a:p>
        </p:txBody>
      </p:sp>
      <p:sp>
        <p:nvSpPr>
          <p:cNvPr id="4" name="3 İçerik Yer Tutucusu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tr-T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F65E5DC-80EC-46EF-A1F6-6F0A21C48C83}" type="slidenum">
              <a:rPr lang="pl-PL"/>
              <a:pPr>
                <a:defRPr/>
              </a:pPr>
              <a:t>‹Nº›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4460649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Karşılaştırm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tr-TR"/>
          </a:p>
        </p:txBody>
      </p:sp>
      <p:sp>
        <p:nvSpPr>
          <p:cNvPr id="3" name="2 Metin Yer Tutucusu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İçerik Yer Tutucusu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tr-TR"/>
          </a:p>
        </p:txBody>
      </p:sp>
      <p:sp>
        <p:nvSpPr>
          <p:cNvPr id="5" name="4 Metin Yer Tutucusu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İçerik Yer Tutucusu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tr-T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C51657A-1C3E-4215-B9FF-D9120B2F9FFA}" type="slidenum">
              <a:rPr lang="pl-PL"/>
              <a:pPr>
                <a:defRPr/>
              </a:pPr>
              <a:t>‹Nº›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21654040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Yalnızca Başlı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tr-T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559068D-D8D1-431D-9801-1E8DB19B4E45}" type="slidenum">
              <a:rPr lang="pl-PL"/>
              <a:pPr>
                <a:defRPr/>
              </a:pPr>
              <a:t>‹Nº›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0730205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o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BDC208F-B5D7-4D5A-9DD6-B0F2872380B6}" type="slidenum">
              <a:rPr lang="pl-PL"/>
              <a:pPr>
                <a:defRPr/>
              </a:pPr>
              <a:t>‹Nº›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12194520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Başlıklı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tr-TR"/>
          </a:p>
        </p:txBody>
      </p:sp>
      <p:sp>
        <p:nvSpPr>
          <p:cNvPr id="3" name="2 İçerik Yer Tutucusu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tr-TR"/>
          </a:p>
        </p:txBody>
      </p:sp>
      <p:sp>
        <p:nvSpPr>
          <p:cNvPr id="4" name="3 Metin Yer Tutucusu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476A555-30CD-4056-8707-D0393176BEFC}" type="slidenum">
              <a:rPr lang="pl-PL"/>
              <a:pPr>
                <a:defRPr/>
              </a:pPr>
              <a:t>‹Nº›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75921067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aşlıklı Resi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tr-TR"/>
          </a:p>
        </p:txBody>
      </p:sp>
      <p:sp>
        <p:nvSpPr>
          <p:cNvPr id="3" name="2 Resim Yer Tutucusu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tr-TR" noProof="0" smtClean="0"/>
          </a:p>
        </p:txBody>
      </p:sp>
      <p:sp>
        <p:nvSpPr>
          <p:cNvPr id="4" name="3 Metin Yer Tutucusu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1A3C84A-BFEF-4955-9EA2-0FA07CEFF83B}" type="slidenum">
              <a:rPr lang="pl-PL"/>
              <a:pPr>
                <a:defRPr/>
              </a:pPr>
              <a:t>‹Nº›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04802215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Başlık, Dikey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tr-TR"/>
          </a:p>
        </p:txBody>
      </p:sp>
      <p:sp>
        <p:nvSpPr>
          <p:cNvPr id="3" name="2 Dikey Metin Yer Tutucusu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tr-T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1988E63-CFF3-45DC-8507-EC6762C6B8D5}" type="slidenum">
              <a:rPr lang="pl-PL"/>
              <a:pPr>
                <a:defRPr/>
              </a:pPr>
              <a:t>‹Nº›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89378307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Dikey Başlık ve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Dikey Başlık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tr-TR"/>
          </a:p>
        </p:txBody>
      </p:sp>
      <p:sp>
        <p:nvSpPr>
          <p:cNvPr id="3" name="2 Dikey Metin Yer Tutucusu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tr-T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5CCE066-B012-46FB-966F-89E19A77C4C0}" type="slidenum">
              <a:rPr lang="pl-PL"/>
              <a:pPr>
                <a:defRPr/>
              </a:pPr>
              <a:t>‹Nº›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52746674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300997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tr-TR" smtClean="0"/>
              <a:t>Asıl başlık stili için tıklatın</a:t>
            </a:r>
            <a:endParaRPr lang="pl-PL" smtClean="0"/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pl-PL" smtClean="0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smtClean="0"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smtClean="0"/>
            </a:lvl1pPr>
          </a:lstStyle>
          <a:p>
            <a:pPr>
              <a:defRPr/>
            </a:pPr>
            <a:fld id="{2E6275DB-7E6A-45B3-A729-CE3AE0B30EB4}" type="slidenum">
              <a:rPr lang="pl-PL"/>
              <a:pPr>
                <a:defRPr/>
              </a:pPr>
              <a:t>‹Nº›</a:t>
            </a:fld>
            <a:endParaRPr lang="pl-P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tr-T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8" Type="http://schemas.openxmlformats.org/officeDocument/2006/relationships/image" Target="../media/image59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56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61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8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57.png"/><Relationship Id="rId10" Type="http://schemas.openxmlformats.org/officeDocument/2006/relationships/image" Target="../media/image60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6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2-Coat_of_arms_of_the_Republic_of_Macedonia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781300"/>
            <a:ext cx="3662363" cy="3927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5" name="Picture 3" descr="2-fla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88913"/>
            <a:ext cx="3635375" cy="2432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6" name="Picture 4" descr="1-map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21100" y="1016000"/>
            <a:ext cx="5422900" cy="584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7" name="Rectangle 5"/>
          <p:cNvSpPr>
            <a:spLocks noGrp="1" noChangeArrowheads="1"/>
          </p:cNvSpPr>
          <p:nvPr>
            <p:ph type="title"/>
          </p:nvPr>
        </p:nvSpPr>
        <p:spPr>
          <a:xfrm>
            <a:off x="3708400" y="0"/>
            <a:ext cx="5435600" cy="981075"/>
          </a:xfrm>
        </p:spPr>
        <p:txBody>
          <a:bodyPr/>
          <a:lstStyle/>
          <a:p>
            <a:r>
              <a:rPr lang="pl-PL" sz="5400" smtClean="0">
                <a:solidFill>
                  <a:schemeClr val="accent1"/>
                </a:solidFill>
                <a:latin typeface="Times New Roman" pitchFamily="18" charset="0"/>
              </a:rPr>
              <a:t>MACEDONIA</a:t>
            </a:r>
          </a:p>
        </p:txBody>
      </p:sp>
    </p:spTree>
  </p:cSld>
  <p:clrMapOvr>
    <a:masterClrMapping/>
  </p:clrMapOvr>
  <p:transition advTm="6000">
    <p:sndAc>
      <p:stSnd>
        <p:snd r:embed="rId2" name="muzyka macedonii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800px-Parlament-Skopj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46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Skopje-Government-Macedonia-fre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800px-Buildings_in_Skopj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147" name="Text Box 3"/>
          <p:cNvSpPr txBox="1">
            <a:spLocks noChangeArrowheads="1"/>
          </p:cNvSpPr>
          <p:nvPr/>
        </p:nvSpPr>
        <p:spPr bwMode="auto">
          <a:xfrm>
            <a:off x="7885113" y="6515100"/>
            <a:ext cx="1258887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>
              <a:spcBef>
                <a:spcPct val="50000"/>
              </a:spcBef>
            </a:pPr>
            <a:r>
              <a:rPr lang="pl-PL" sz="1600">
                <a:solidFill>
                  <a:schemeClr val="bg1"/>
                </a:solidFill>
                <a:latin typeface="Times New Roman" pitchFamily="18" charset="0"/>
              </a:rPr>
              <a:t>Skopje</a:t>
            </a:r>
          </a:p>
        </p:txBody>
      </p:sp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800px-Highrises_in_Skopj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171" name="Text Box 3"/>
          <p:cNvSpPr txBox="1">
            <a:spLocks noChangeArrowheads="1"/>
          </p:cNvSpPr>
          <p:nvPr/>
        </p:nvSpPr>
        <p:spPr bwMode="auto">
          <a:xfrm>
            <a:off x="7451725" y="6442075"/>
            <a:ext cx="1692275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>
              <a:spcBef>
                <a:spcPct val="50000"/>
              </a:spcBef>
            </a:pPr>
            <a:r>
              <a:rPr lang="pl-PL" sz="1600">
                <a:solidFill>
                  <a:schemeClr val="bg1"/>
                </a:solidFill>
                <a:latin typeface="Times New Roman" pitchFamily="18" charset="0"/>
              </a:rPr>
              <a:t>Skopje</a:t>
            </a:r>
          </a:p>
        </p:txBody>
      </p:sp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800px-KaleFortress-Skopje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195" name="Text Box 3"/>
          <p:cNvSpPr txBox="1">
            <a:spLocks noChangeArrowheads="1"/>
          </p:cNvSpPr>
          <p:nvPr/>
        </p:nvSpPr>
        <p:spPr bwMode="auto">
          <a:xfrm>
            <a:off x="3851275" y="6515100"/>
            <a:ext cx="1657350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pl-PL" sz="1600">
                <a:solidFill>
                  <a:srgbClr val="000000"/>
                </a:solidFill>
                <a:latin typeface="Times New Roman" pitchFamily="18" charset="0"/>
              </a:rPr>
              <a:t>Skopje - Forts</a:t>
            </a:r>
          </a:p>
        </p:txBody>
      </p:sp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800px-Goce_Delcev_Skopj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219" name="Text Box 3"/>
          <p:cNvSpPr txBox="1">
            <a:spLocks noChangeArrowheads="1"/>
          </p:cNvSpPr>
          <p:nvPr/>
        </p:nvSpPr>
        <p:spPr bwMode="auto">
          <a:xfrm>
            <a:off x="3419475" y="6453188"/>
            <a:ext cx="2232025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pl-PL" sz="1600">
                <a:solidFill>
                  <a:srgbClr val="000000"/>
                </a:solidFill>
                <a:latin typeface="Times New Roman" pitchFamily="18" charset="0"/>
              </a:rPr>
              <a:t>Skopje – Goce Dolcev</a:t>
            </a:r>
          </a:p>
        </p:txBody>
      </p:sp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800px-Christmas_lights_in_Skopj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43" name="Text Box 3"/>
          <p:cNvSpPr txBox="1">
            <a:spLocks noChangeArrowheads="1"/>
          </p:cNvSpPr>
          <p:nvPr/>
        </p:nvSpPr>
        <p:spPr bwMode="auto">
          <a:xfrm>
            <a:off x="3203575" y="6381750"/>
            <a:ext cx="2663825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pl-PL" sz="1600">
                <a:solidFill>
                  <a:schemeClr val="bg1"/>
                </a:solidFill>
                <a:latin typeface="Times New Roman" pitchFamily="18" charset="0"/>
              </a:rPr>
              <a:t>Skopje  in  Christmas</a:t>
            </a:r>
          </a:p>
        </p:txBody>
      </p:sp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800px-76_2_klaszto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267" name="Text Box 3"/>
          <p:cNvSpPr txBox="1">
            <a:spLocks noChangeArrowheads="1"/>
          </p:cNvSpPr>
          <p:nvPr/>
        </p:nvSpPr>
        <p:spPr bwMode="auto">
          <a:xfrm>
            <a:off x="7740650" y="6521450"/>
            <a:ext cx="140335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>
              <a:spcBef>
                <a:spcPct val="50000"/>
              </a:spcBef>
            </a:pPr>
            <a:r>
              <a:rPr lang="pl-PL">
                <a:latin typeface="Times New Roman" pitchFamily="18" charset="0"/>
              </a:rPr>
              <a:t>Monastery</a:t>
            </a:r>
          </a:p>
        </p:txBody>
      </p:sp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800px-Kameni_Most_i_Vardar,_Skopj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291" name="Text Box 3"/>
          <p:cNvSpPr txBox="1">
            <a:spLocks noChangeArrowheads="1"/>
          </p:cNvSpPr>
          <p:nvPr/>
        </p:nvSpPr>
        <p:spPr bwMode="auto">
          <a:xfrm>
            <a:off x="3492500" y="6308725"/>
            <a:ext cx="565150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>
              <a:spcBef>
                <a:spcPct val="50000"/>
              </a:spcBef>
            </a:pPr>
            <a:r>
              <a:rPr lang="pl-PL">
                <a:solidFill>
                  <a:srgbClr val="000000"/>
                </a:solidFill>
                <a:latin typeface="Times New Roman" pitchFamily="18" charset="0"/>
              </a:rPr>
              <a:t>Skopje – The promenade on Nov 13</a:t>
            </a:r>
            <a:r>
              <a:rPr lang="pl-PL"/>
              <a:t> </a:t>
            </a:r>
          </a:p>
        </p:txBody>
      </p:sp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800px-Stone_bridge_in_Skopj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800px-Mustafa-Pasha-Mosque-Skopj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339" name="Text Box 3"/>
          <p:cNvSpPr txBox="1">
            <a:spLocks noChangeArrowheads="1"/>
          </p:cNvSpPr>
          <p:nvPr/>
        </p:nvSpPr>
        <p:spPr bwMode="auto">
          <a:xfrm>
            <a:off x="7092950" y="6515100"/>
            <a:ext cx="2051050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>
              <a:spcBef>
                <a:spcPct val="50000"/>
              </a:spcBef>
            </a:pPr>
            <a:r>
              <a:rPr lang="pl-PL" sz="1600">
                <a:latin typeface="Times New Roman" pitchFamily="18" charset="0"/>
              </a:rPr>
              <a:t>Skopje - Mosque</a:t>
            </a:r>
          </a:p>
        </p:txBody>
      </p:sp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800px-Mustapha_Pasha_Skopj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800px-National_Artgallery_of_Republic_of_Macedonia_(Skopje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387" name="Text Box 3"/>
          <p:cNvSpPr txBox="1">
            <a:spLocks noChangeArrowheads="1"/>
          </p:cNvSpPr>
          <p:nvPr/>
        </p:nvSpPr>
        <p:spPr bwMode="auto">
          <a:xfrm>
            <a:off x="2124075" y="6515100"/>
            <a:ext cx="3743325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pl-PL" sz="1600">
                <a:latin typeface="Times New Roman" pitchFamily="18" charset="0"/>
              </a:rPr>
              <a:t>Skopje – Naational Galerry of Art</a:t>
            </a:r>
          </a:p>
        </p:txBody>
      </p:sp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800px-National_Museum_of_History_of_Republic_of_Macedonia_(Skopje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411" name="Text Box 3"/>
          <p:cNvSpPr txBox="1">
            <a:spLocks noChangeArrowheads="1"/>
          </p:cNvSpPr>
          <p:nvPr/>
        </p:nvSpPr>
        <p:spPr bwMode="auto">
          <a:xfrm>
            <a:off x="3348038" y="6453188"/>
            <a:ext cx="3168650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pl-PL" sz="1600">
                <a:latin typeface="Times New Roman" pitchFamily="18" charset="0"/>
              </a:rPr>
              <a:t>Skopje – Museum of  History</a:t>
            </a:r>
          </a:p>
        </p:txBody>
      </p:sp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800px-Sedishte_na_EU_vo_Skopj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435" name="Text Box 3"/>
          <p:cNvSpPr txBox="1">
            <a:spLocks noChangeArrowheads="1"/>
          </p:cNvSpPr>
          <p:nvPr/>
        </p:nvSpPr>
        <p:spPr bwMode="auto">
          <a:xfrm>
            <a:off x="3851275" y="6453188"/>
            <a:ext cx="1225550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pl-PL" sz="1600">
                <a:solidFill>
                  <a:schemeClr val="bg1"/>
                </a:solidFill>
                <a:latin typeface="Times New Roman" pitchFamily="18" charset="0"/>
              </a:rPr>
              <a:t>Skopje</a:t>
            </a:r>
          </a:p>
        </p:txBody>
      </p:sp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800px-Skopje_OldBazaa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459" name="Text Box 3"/>
          <p:cNvSpPr txBox="1">
            <a:spLocks noChangeArrowheads="1"/>
          </p:cNvSpPr>
          <p:nvPr/>
        </p:nvSpPr>
        <p:spPr bwMode="auto">
          <a:xfrm>
            <a:off x="6983413" y="6521450"/>
            <a:ext cx="2160587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pl-PL" sz="1600">
                <a:solidFill>
                  <a:schemeClr val="bg1"/>
                </a:solidFill>
                <a:latin typeface="Times New Roman" pitchFamily="18" charset="0"/>
              </a:rPr>
              <a:t>Skopje – Old market</a:t>
            </a:r>
          </a:p>
        </p:txBody>
      </p:sp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800px-Skopje_square_and_the_bridg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483" name="Text Box 3"/>
          <p:cNvSpPr txBox="1">
            <a:spLocks noChangeArrowheads="1"/>
          </p:cNvSpPr>
          <p:nvPr/>
        </p:nvSpPr>
        <p:spPr bwMode="auto">
          <a:xfrm>
            <a:off x="3924300" y="6442075"/>
            <a:ext cx="1223963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pl-PL" sz="1600">
                <a:solidFill>
                  <a:schemeClr val="bg1"/>
                </a:solidFill>
                <a:latin typeface="Times New Roman" pitchFamily="18" charset="0"/>
              </a:rPr>
              <a:t>Skopje</a:t>
            </a:r>
          </a:p>
        </p:txBody>
      </p:sp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800px-Skopje-citypark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507" name="Text Box 3"/>
          <p:cNvSpPr txBox="1">
            <a:spLocks noChangeArrowheads="1"/>
          </p:cNvSpPr>
          <p:nvPr/>
        </p:nvSpPr>
        <p:spPr bwMode="auto">
          <a:xfrm>
            <a:off x="3419475" y="6515100"/>
            <a:ext cx="2376488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pl-PL" sz="1600">
                <a:solidFill>
                  <a:schemeClr val="bg1"/>
                </a:solidFill>
                <a:latin typeface="Times New Roman" pitchFamily="18" charset="0"/>
              </a:rPr>
              <a:t>Skopje – City  Park  </a:t>
            </a:r>
          </a:p>
        </p:txBody>
      </p:sp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800px-SkopjeMEPS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2531" name="Text Box 3"/>
          <p:cNvSpPr txBox="1">
            <a:spLocks noChangeArrowheads="1"/>
          </p:cNvSpPr>
          <p:nvPr/>
        </p:nvSpPr>
        <p:spPr bwMode="auto">
          <a:xfrm>
            <a:off x="3779838" y="6515100"/>
            <a:ext cx="1944687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pl-PL" sz="1600">
                <a:solidFill>
                  <a:schemeClr val="bg1"/>
                </a:solidFill>
                <a:latin typeface="Times New Roman" pitchFamily="18" charset="0"/>
              </a:rPr>
              <a:t>Skopje - MEPSO</a:t>
            </a:r>
          </a:p>
        </p:txBody>
      </p:sp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800px-SkopjeMTV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555" name="Text Box 3"/>
          <p:cNvSpPr txBox="1">
            <a:spLocks noChangeArrowheads="1"/>
          </p:cNvSpPr>
          <p:nvPr/>
        </p:nvSpPr>
        <p:spPr bwMode="auto">
          <a:xfrm>
            <a:off x="3492500" y="6515100"/>
            <a:ext cx="2159000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pl-PL" sz="1600">
                <a:solidFill>
                  <a:srgbClr val="000000"/>
                </a:solidFill>
                <a:latin typeface="Times New Roman" pitchFamily="18" charset="0"/>
              </a:rPr>
              <a:t>Skopje - MTV</a:t>
            </a:r>
          </a:p>
        </p:txBody>
      </p:sp>
    </p:spTree>
  </p:cSld>
  <p:clrMapOvr>
    <a:masterClrMapping/>
  </p:clrMapOvr>
  <p:transition advTm="6000"/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800px-SkopjeStadium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46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4579" name="Text Box 3"/>
          <p:cNvSpPr txBox="1">
            <a:spLocks noChangeArrowheads="1"/>
          </p:cNvSpPr>
          <p:nvPr/>
        </p:nvSpPr>
        <p:spPr bwMode="auto">
          <a:xfrm>
            <a:off x="3348038" y="6442075"/>
            <a:ext cx="2087562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pl-PL" sz="1600">
                <a:solidFill>
                  <a:schemeClr val="bg1"/>
                </a:solidFill>
                <a:latin typeface="Times New Roman" pitchFamily="18" charset="0"/>
              </a:rPr>
              <a:t>Skopje - Stadium</a:t>
            </a:r>
          </a:p>
        </p:txBody>
      </p:sp>
    </p:spTree>
  </p:cSld>
  <p:clrMapOvr>
    <a:masterClrMapping/>
  </p:clrMapOvr>
  <p:transition advTm="6000"/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800px-Skopjeview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5603" name="Text Box 3"/>
          <p:cNvSpPr txBox="1">
            <a:spLocks noChangeArrowheads="1"/>
          </p:cNvSpPr>
          <p:nvPr/>
        </p:nvSpPr>
        <p:spPr bwMode="auto">
          <a:xfrm>
            <a:off x="3708400" y="6370638"/>
            <a:ext cx="1584325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pl-PL" sz="1600">
                <a:solidFill>
                  <a:schemeClr val="bg1"/>
                </a:solidFill>
                <a:latin typeface="Times New Roman" pitchFamily="18" charset="0"/>
              </a:rPr>
              <a:t>Skopje</a:t>
            </a:r>
          </a:p>
        </p:txBody>
      </p:sp>
    </p:spTree>
  </p:cSld>
  <p:clrMapOvr>
    <a:masterClrMapping/>
  </p:clrMapOvr>
  <p:transition advTm="6000"/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 descr="800px-Soborna_Church_Skopje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6627" name="Text Box 3"/>
          <p:cNvSpPr txBox="1">
            <a:spLocks noChangeArrowheads="1"/>
          </p:cNvSpPr>
          <p:nvPr/>
        </p:nvSpPr>
        <p:spPr bwMode="auto">
          <a:xfrm>
            <a:off x="3779838" y="6515100"/>
            <a:ext cx="1512887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lang="tr-TR" sz="1600">
              <a:latin typeface="Times New Roman" pitchFamily="18" charset="0"/>
            </a:endParaRPr>
          </a:p>
        </p:txBody>
      </p:sp>
      <p:sp>
        <p:nvSpPr>
          <p:cNvPr id="26628" name="Text Box 4"/>
          <p:cNvSpPr txBox="1">
            <a:spLocks noChangeArrowheads="1"/>
          </p:cNvSpPr>
          <p:nvPr/>
        </p:nvSpPr>
        <p:spPr bwMode="auto">
          <a:xfrm>
            <a:off x="4192588" y="6354763"/>
            <a:ext cx="1747837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pl-PL" sz="1600">
                <a:solidFill>
                  <a:schemeClr val="bg1"/>
                </a:solidFill>
                <a:latin typeface="Times New Roman" pitchFamily="18" charset="0"/>
              </a:rPr>
              <a:t>Skopje</a:t>
            </a:r>
          </a:p>
        </p:txBody>
      </p:sp>
    </p:spTree>
  </p:cSld>
  <p:clrMapOvr>
    <a:masterClrMapping/>
  </p:clrMapOvr>
  <p:transition advTm="6000"/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800px-SoraviaCenter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7000"/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800px-Ss_Cyril_and_Methodius_University_campus_Skopj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8675" name="Text Box 3"/>
          <p:cNvSpPr txBox="1">
            <a:spLocks noChangeArrowheads="1"/>
          </p:cNvSpPr>
          <p:nvPr/>
        </p:nvSpPr>
        <p:spPr bwMode="auto">
          <a:xfrm>
            <a:off x="3635375" y="6515100"/>
            <a:ext cx="3889375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pl-PL" sz="1600">
                <a:solidFill>
                  <a:srgbClr val="000000"/>
                </a:solidFill>
                <a:latin typeface="Times New Roman" pitchFamily="18" charset="0"/>
              </a:rPr>
              <a:t>Skopje – Campus</a:t>
            </a:r>
          </a:p>
        </p:txBody>
      </p:sp>
    </p:spTree>
  </p:cSld>
  <p:clrMapOvr>
    <a:masterClrMapping/>
  </p:clrMapOvr>
  <p:transition advTm="7000"/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Ramstore_in - Skopj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699" name="Text Box 3"/>
          <p:cNvSpPr txBox="1">
            <a:spLocks noChangeArrowheads="1"/>
          </p:cNvSpPr>
          <p:nvPr/>
        </p:nvSpPr>
        <p:spPr bwMode="auto">
          <a:xfrm>
            <a:off x="3635375" y="6442075"/>
            <a:ext cx="2665413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pl-PL" sz="1600">
                <a:solidFill>
                  <a:schemeClr val="bg1"/>
                </a:solidFill>
                <a:latin typeface="Times New Roman" pitchFamily="18" charset="0"/>
              </a:rPr>
              <a:t>Skopje – Shopping Center</a:t>
            </a:r>
          </a:p>
        </p:txBody>
      </p:sp>
    </p:spTree>
  </p:cSld>
  <p:clrMapOvr>
    <a:masterClrMapping/>
  </p:clrMapOvr>
  <p:transition advTm="6000">
    <p:sndAc>
      <p:stSnd>
        <p:snd r:embed="rId2" name="muzyka macedonii.wav"/>
      </p:stSnd>
    </p:sndAc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 descr="Skopje_Graffiti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23" name="Text Box 3"/>
          <p:cNvSpPr txBox="1">
            <a:spLocks noChangeArrowheads="1"/>
          </p:cNvSpPr>
          <p:nvPr/>
        </p:nvSpPr>
        <p:spPr bwMode="auto">
          <a:xfrm>
            <a:off x="5508625" y="6370638"/>
            <a:ext cx="3024188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>
              <a:spcBef>
                <a:spcPct val="50000"/>
              </a:spcBef>
            </a:pPr>
            <a:r>
              <a:rPr lang="pl-PL" sz="1600">
                <a:solidFill>
                  <a:schemeClr val="bg1"/>
                </a:solidFill>
                <a:latin typeface="Times New Roman" pitchFamily="18" charset="0"/>
              </a:rPr>
              <a:t>Skopje - Graffitti</a:t>
            </a:r>
          </a:p>
        </p:txBody>
      </p:sp>
    </p:spTree>
  </p:cSld>
  <p:clrMapOvr>
    <a:masterClrMapping/>
  </p:clrMapOvr>
  <p:transition advTm="6000"/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 descr="Skopje_Greaffitti-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1747" name="Text Box 3"/>
          <p:cNvSpPr txBox="1">
            <a:spLocks noChangeArrowheads="1"/>
          </p:cNvSpPr>
          <p:nvPr/>
        </p:nvSpPr>
        <p:spPr bwMode="auto">
          <a:xfrm>
            <a:off x="2916238" y="6521450"/>
            <a:ext cx="2339975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>
              <a:spcBef>
                <a:spcPct val="50000"/>
              </a:spcBef>
            </a:pPr>
            <a:r>
              <a:rPr lang="pl-PL" sz="1600">
                <a:solidFill>
                  <a:schemeClr val="bg1"/>
                </a:solidFill>
                <a:latin typeface="Times New Roman" pitchFamily="18" charset="0"/>
              </a:rPr>
              <a:t>Skopje - Graffitti</a:t>
            </a:r>
          </a:p>
        </p:txBody>
      </p:sp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2" descr="Skopje-Hotel_Squar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2771" name="Text Box 3"/>
          <p:cNvSpPr txBox="1">
            <a:spLocks noChangeArrowheads="1"/>
          </p:cNvSpPr>
          <p:nvPr/>
        </p:nvSpPr>
        <p:spPr bwMode="auto">
          <a:xfrm>
            <a:off x="8388350" y="6515100"/>
            <a:ext cx="755650" cy="336550"/>
          </a:xfrm>
          <a:prstGeom prst="rect">
            <a:avLst/>
          </a:pr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>
              <a:spcBef>
                <a:spcPct val="50000"/>
              </a:spcBef>
            </a:pPr>
            <a:r>
              <a:rPr lang="pl-PL" sz="1600">
                <a:latin typeface="Times New Roman" pitchFamily="18" charset="0"/>
              </a:rPr>
              <a:t>Skopje </a:t>
            </a:r>
          </a:p>
        </p:txBody>
      </p:sp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2" descr="Skopje_kurshumliHa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64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3795" name="Text Box 3"/>
          <p:cNvSpPr txBox="1">
            <a:spLocks noChangeArrowheads="1"/>
          </p:cNvSpPr>
          <p:nvPr/>
        </p:nvSpPr>
        <p:spPr bwMode="auto">
          <a:xfrm>
            <a:off x="8027988" y="6442075"/>
            <a:ext cx="1116012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pl-PL" sz="1600">
                <a:solidFill>
                  <a:schemeClr val="bg1"/>
                </a:solidFill>
                <a:latin typeface="Times New Roman" pitchFamily="18" charset="0"/>
              </a:rPr>
              <a:t>Skopje</a:t>
            </a:r>
          </a:p>
        </p:txBody>
      </p:sp>
    </p:spTree>
  </p:cSld>
  <p:clrMapOvr>
    <a:masterClrMapping/>
  </p:clrMapOvr>
  <p:transition advTm="6000"/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2" descr="Skopje-Arena sportow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4819" name="Text Box 3"/>
          <p:cNvSpPr txBox="1">
            <a:spLocks noChangeArrowheads="1"/>
          </p:cNvSpPr>
          <p:nvPr/>
        </p:nvSpPr>
        <p:spPr bwMode="auto">
          <a:xfrm>
            <a:off x="6659563" y="6442075"/>
            <a:ext cx="2484437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pl-PL" sz="1600">
                <a:solidFill>
                  <a:schemeClr val="bg1"/>
                </a:solidFill>
                <a:latin typeface="Times New Roman" pitchFamily="18" charset="0"/>
              </a:rPr>
              <a:t>Skopje – Sports Arena</a:t>
            </a:r>
          </a:p>
        </p:txBody>
      </p:sp>
    </p:spTree>
  </p:cSld>
  <p:clrMapOvr>
    <a:masterClrMapping/>
  </p:clrMapOvr>
  <p:transition advTm="6000"/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2" descr="Skopje-FON-university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5843" name="Text Box 3"/>
          <p:cNvSpPr txBox="1">
            <a:spLocks noChangeArrowheads="1"/>
          </p:cNvSpPr>
          <p:nvPr/>
        </p:nvSpPr>
        <p:spPr bwMode="auto">
          <a:xfrm>
            <a:off x="3419475" y="6453188"/>
            <a:ext cx="2232025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pl-PL" sz="1600">
                <a:solidFill>
                  <a:schemeClr val="bg1"/>
                </a:solidFill>
                <a:latin typeface="Times New Roman" pitchFamily="18" charset="0"/>
              </a:rPr>
              <a:t>Skopje - University</a:t>
            </a:r>
          </a:p>
        </p:txBody>
      </p:sp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2" descr="Memorial_house_of_Mother_Teresa-Skopj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2" descr="Skopje-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7891" name="Text Box 3"/>
          <p:cNvSpPr txBox="1">
            <a:spLocks noChangeArrowheads="1"/>
          </p:cNvSpPr>
          <p:nvPr/>
        </p:nvSpPr>
        <p:spPr bwMode="auto">
          <a:xfrm>
            <a:off x="8101013" y="6515100"/>
            <a:ext cx="863600" cy="336550"/>
          </a:xfrm>
          <a:prstGeom prst="rect">
            <a:avLst/>
          </a:pr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pl-PL" sz="1600">
                <a:latin typeface="Times New Roman" pitchFamily="18" charset="0"/>
              </a:rPr>
              <a:t>Skopje</a:t>
            </a:r>
          </a:p>
        </p:txBody>
      </p:sp>
    </p:spTree>
  </p:cSld>
  <p:clrMapOvr>
    <a:masterClrMapping/>
  </p:clrMapOvr>
  <p:transition advTm="6000"/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2" descr="Skopje-Museum_of_Macedonia_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Picture 2" descr="Skopje-Risticpalac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9939" name="Text Box 3"/>
          <p:cNvSpPr txBox="1">
            <a:spLocks noChangeArrowheads="1"/>
          </p:cNvSpPr>
          <p:nvPr/>
        </p:nvSpPr>
        <p:spPr bwMode="auto">
          <a:xfrm>
            <a:off x="3924300" y="6515100"/>
            <a:ext cx="1223963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pl-PL" sz="1600">
                <a:latin typeface="Times New Roman" pitchFamily="18" charset="0"/>
              </a:rPr>
              <a:t>Skopje</a:t>
            </a:r>
          </a:p>
        </p:txBody>
      </p:sp>
    </p:spTree>
  </p:cSld>
  <p:clrMapOvr>
    <a:masterClrMapping/>
  </p:clrMapOvr>
  <p:transition advTm="6000"/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Picture 2" descr="Skopje-Sv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0963" name="Text Box 3"/>
          <p:cNvSpPr txBox="1">
            <a:spLocks noChangeArrowheads="1"/>
          </p:cNvSpPr>
          <p:nvPr/>
        </p:nvSpPr>
        <p:spPr bwMode="auto">
          <a:xfrm>
            <a:off x="1331913" y="6521450"/>
            <a:ext cx="655320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pl-PL">
                <a:latin typeface="Times New Roman" pitchFamily="18" charset="0"/>
              </a:rPr>
              <a:t>Skopje – Church of Sts. Peter and Paul</a:t>
            </a:r>
            <a:r>
              <a:rPr lang="pl-PL"/>
              <a:t> </a:t>
            </a:r>
          </a:p>
        </p:txBody>
      </p:sp>
    </p:spTree>
  </p:cSld>
  <p:clrMapOvr>
    <a:masterClrMapping/>
  </p:clrMapOvr>
  <p:transition advTm="6000"/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Picture 2" descr="Festiwal folkloru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0"/>
            <a:ext cx="8532813" cy="6935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Picture 2" descr="fyrMotherTheres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39084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3011" name="Picture 3" descr="Prilep - Pomnik Aleksandra Macedońskiego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00500" y="0"/>
            <a:ext cx="51435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3012" name="Text Box 4"/>
          <p:cNvSpPr txBox="1">
            <a:spLocks noChangeArrowheads="1"/>
          </p:cNvSpPr>
          <p:nvPr/>
        </p:nvSpPr>
        <p:spPr bwMode="auto">
          <a:xfrm>
            <a:off x="4140200" y="6453188"/>
            <a:ext cx="4824413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lang="tr-TR" sz="1600">
              <a:latin typeface="Times New Roman" pitchFamily="18" charset="0"/>
            </a:endParaRPr>
          </a:p>
        </p:txBody>
      </p:sp>
      <p:sp>
        <p:nvSpPr>
          <p:cNvPr id="43013" name="Text Box 5"/>
          <p:cNvSpPr txBox="1">
            <a:spLocks noChangeArrowheads="1"/>
          </p:cNvSpPr>
          <p:nvPr/>
        </p:nvSpPr>
        <p:spPr bwMode="auto">
          <a:xfrm>
            <a:off x="4067175" y="6521450"/>
            <a:ext cx="5076825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pl-PL">
                <a:solidFill>
                  <a:schemeClr val="bg1"/>
                </a:solidFill>
                <a:latin typeface="Times New Roman" pitchFamily="18" charset="0"/>
              </a:rPr>
              <a:t>Prilep - Aleksander the Great Monument </a:t>
            </a:r>
          </a:p>
        </p:txBody>
      </p:sp>
      <p:sp>
        <p:nvSpPr>
          <p:cNvPr id="43014" name="Text Box 6"/>
          <p:cNvSpPr txBox="1">
            <a:spLocks noChangeArrowheads="1"/>
          </p:cNvSpPr>
          <p:nvPr/>
        </p:nvSpPr>
        <p:spPr bwMode="auto">
          <a:xfrm>
            <a:off x="0" y="6521450"/>
            <a:ext cx="3851275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pl-PL" sz="1600">
                <a:latin typeface="Times New Roman" pitchFamily="18" charset="0"/>
              </a:rPr>
              <a:t>Monument Mother Teresa</a:t>
            </a:r>
          </a:p>
        </p:txBody>
      </p:sp>
    </p:spTree>
  </p:cSld>
  <p:clrMapOvr>
    <a:masterClrMapping/>
  </p:clrMapOvr>
  <p:transition advTm="6000"/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Picture 2" descr="Struga-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9396536" cy="75334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Picture 2" descr="Struga-4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0674"/>
          <a:stretch/>
        </p:blipFill>
        <p:spPr bwMode="auto">
          <a:xfrm>
            <a:off x="20165" y="0"/>
            <a:ext cx="9136298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Picture 2" descr="Struga-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017"/>
          <a:stretch/>
        </p:blipFill>
        <p:spPr bwMode="auto">
          <a:xfrm>
            <a:off x="-25955" y="0"/>
            <a:ext cx="9286512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Picture 2" descr="Struga-5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5349"/>
          <a:stretch/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Picture 2" descr="18-04-07_125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4" name="Picture 2" descr="Ohrid-St Cyril &amp; St Methode Statu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97075" y="0"/>
            <a:ext cx="514985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9155" name="Text Box 3"/>
          <p:cNvSpPr txBox="1">
            <a:spLocks noChangeArrowheads="1"/>
          </p:cNvSpPr>
          <p:nvPr/>
        </p:nvSpPr>
        <p:spPr bwMode="auto">
          <a:xfrm>
            <a:off x="3995738" y="6515100"/>
            <a:ext cx="1081087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lang="tr-TR" sz="1600">
              <a:latin typeface="Times New Roman" pitchFamily="18" charset="0"/>
            </a:endParaRPr>
          </a:p>
        </p:txBody>
      </p:sp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8" name="Picture 2" descr="ohrid40ln7mc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2" name="Picture 2" descr="Ohrid Macedonia 115845635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03" name="Text Box 3"/>
          <p:cNvSpPr txBox="1">
            <a:spLocks noChangeArrowheads="1"/>
          </p:cNvSpPr>
          <p:nvPr/>
        </p:nvSpPr>
        <p:spPr bwMode="auto">
          <a:xfrm>
            <a:off x="5292725" y="6597650"/>
            <a:ext cx="1223963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lang="tr-TR" sz="1600">
              <a:latin typeface="Times New Roman" pitchFamily="18" charset="0"/>
            </a:endParaRPr>
          </a:p>
        </p:txBody>
      </p:sp>
      <p:sp>
        <p:nvSpPr>
          <p:cNvPr id="51204" name="Text Box 4"/>
          <p:cNvSpPr txBox="1">
            <a:spLocks noChangeArrowheads="1"/>
          </p:cNvSpPr>
          <p:nvPr/>
        </p:nvSpPr>
        <p:spPr bwMode="auto">
          <a:xfrm>
            <a:off x="8135938" y="6308725"/>
            <a:ext cx="1008062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pl-PL">
                <a:solidFill>
                  <a:schemeClr val="bg1"/>
                </a:solidFill>
                <a:latin typeface="Times New Roman" pitchFamily="18" charset="0"/>
              </a:rPr>
              <a:t>Ohrid</a:t>
            </a:r>
          </a:p>
        </p:txBody>
      </p:sp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6" name="Picture 2" descr="5033041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80760" y="-1251519"/>
            <a:ext cx="12823483" cy="87849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50" name="Picture 2" descr="Church of St John at Lake Ohrid - Macedoni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3251" name="Text Box 3"/>
          <p:cNvSpPr txBox="1">
            <a:spLocks noChangeArrowheads="1"/>
          </p:cNvSpPr>
          <p:nvPr/>
        </p:nvSpPr>
        <p:spPr bwMode="auto">
          <a:xfrm>
            <a:off x="4211638" y="6515100"/>
            <a:ext cx="1081087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lang="tr-TR" sz="1600">
              <a:latin typeface="Times New Roman" pitchFamily="18" charset="0"/>
            </a:endParaRPr>
          </a:p>
        </p:txBody>
      </p:sp>
      <p:sp>
        <p:nvSpPr>
          <p:cNvPr id="53252" name="Text Box 4"/>
          <p:cNvSpPr txBox="1">
            <a:spLocks noChangeArrowheads="1"/>
          </p:cNvSpPr>
          <p:nvPr/>
        </p:nvSpPr>
        <p:spPr bwMode="auto">
          <a:xfrm>
            <a:off x="4356100" y="6521450"/>
            <a:ext cx="1008063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pl-PL">
                <a:solidFill>
                  <a:schemeClr val="bg1"/>
                </a:solidFill>
                <a:latin typeface="Times New Roman" pitchFamily="18" charset="0"/>
              </a:rPr>
              <a:t>Ohrid</a:t>
            </a:r>
          </a:p>
        </p:txBody>
      </p:sp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74" name="Picture 2" descr="Prespa-lake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4275" name="Text Box 3"/>
          <p:cNvSpPr txBox="1">
            <a:spLocks noChangeArrowheads="1"/>
          </p:cNvSpPr>
          <p:nvPr/>
        </p:nvSpPr>
        <p:spPr bwMode="auto">
          <a:xfrm>
            <a:off x="5219700" y="6524625"/>
            <a:ext cx="1800225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pl-PL" sz="1600">
                <a:solidFill>
                  <a:schemeClr val="bg1"/>
                </a:solidFill>
                <a:latin typeface="Times New Roman" pitchFamily="18" charset="0"/>
              </a:rPr>
              <a:t>Lake Prespa</a:t>
            </a:r>
          </a:p>
        </p:txBody>
      </p:sp>
    </p:spTree>
  </p:cSld>
  <p:clrMapOvr>
    <a:masterClrMapping/>
  </p:clrMapOvr>
  <p:transition advTm="7000"/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298" name="Picture 2" descr="Prespa-lake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7000"/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ACEDONIA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is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MACEDONIA</Template>
  <TotalTime>1</TotalTime>
  <Words>112</Words>
  <Application>Microsoft Office PowerPoint</Application>
  <PresentationFormat>Presentación en pantalla (4:3)</PresentationFormat>
  <Paragraphs>38</Paragraphs>
  <Slides>53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53</vt:i4>
      </vt:variant>
    </vt:vector>
  </HeadingPairs>
  <TitlesOfParts>
    <vt:vector size="55" baseType="lpstr">
      <vt:lpstr>MACEDONIA</vt:lpstr>
      <vt:lpstr>Diseño predeterminado</vt:lpstr>
      <vt:lpstr>MACEDONIA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MACEDONIA</dc:title>
  <dc:creator>Jose Luis</dc:creator>
  <cp:lastModifiedBy>Jose Luis</cp:lastModifiedBy>
  <cp:revision>1</cp:revision>
  <dcterms:created xsi:type="dcterms:W3CDTF">2021-03-23T10:01:12Z</dcterms:created>
  <dcterms:modified xsi:type="dcterms:W3CDTF">2021-03-23T10:02:15Z</dcterms:modified>
</cp:coreProperties>
</file>