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4"/>
  </p:notesMasterIdLst>
  <p:sldIdLst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6" r:id="rId60"/>
    <p:sldId id="318" r:id="rId61"/>
    <p:sldId id="319" r:id="rId62"/>
    <p:sldId id="320" r:id="rId63"/>
    <p:sldId id="321" r:id="rId64"/>
    <p:sldId id="322" r:id="rId65"/>
    <p:sldId id="323" r:id="rId66"/>
    <p:sldId id="324" r:id="rId67"/>
    <p:sldId id="325" r:id="rId68"/>
    <p:sldId id="326" r:id="rId69"/>
    <p:sldId id="327" r:id="rId70"/>
    <p:sldId id="328" r:id="rId71"/>
    <p:sldId id="329" r:id="rId72"/>
    <p:sldId id="330" r:id="rId7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modifyVerifier cryptProviderType="rsaFull" cryptAlgorithmClass="hash" cryptAlgorithmType="typeAny" cryptAlgorithmSid="4" spinCount="100000" saltData="A0mVFpGB6+8puheWTjQHxA==" hashData="iaxtL4HHS6F4Q2qV3huk5pH5Qz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81" d="100"/>
          <a:sy n="81" d="100"/>
        </p:scale>
        <p:origin x="-66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4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1FE4C32D-58AF-40B8-AF68-ADA03FD91E3B}" type="datetimeFigureOut">
              <a:rPr lang="de-DE"/>
              <a:pPr>
                <a:defRPr/>
              </a:pPr>
              <a:t>20.06.2019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CH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CH" noProof="0" smtClean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8015A90D-1E33-4AEB-9134-9C98CF9EAFBC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0871919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74756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D256BBB8-0F8B-423A-A768-89B46AE133FC}" type="slidenum">
              <a:rPr lang="de-CH"/>
              <a:pPr eaLnBrk="1" hangingPunct="1"/>
              <a:t>1</a:t>
            </a:fld>
            <a:endParaRPr lang="de-C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75780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67034539-D5AA-420D-B735-BF00CD7BD976}" type="slidenum">
              <a:rPr lang="de-CH"/>
              <a:pPr eaLnBrk="1" hangingPunct="1"/>
              <a:t>2</a:t>
            </a:fld>
            <a:endParaRPr lang="de-CH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76804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EE051D1D-4E8F-436D-87E4-B6B37541DC5B}" type="slidenum">
              <a:rPr lang="de-CH"/>
              <a:pPr eaLnBrk="1" hangingPunct="1"/>
              <a:t>3</a:t>
            </a:fld>
            <a:endParaRPr lang="de-CH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7782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220E310C-D883-4B0B-9D87-4F7A4FE4E463}" type="slidenum">
              <a:rPr lang="de-CH"/>
              <a:pPr eaLnBrk="1" hangingPunct="1"/>
              <a:t>4</a:t>
            </a:fld>
            <a:endParaRPr lang="de-CH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7885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73538BEA-BEDE-4BFD-A559-10D4E5B1A312}" type="slidenum">
              <a:rPr lang="de-CH"/>
              <a:pPr eaLnBrk="1" hangingPunct="1"/>
              <a:t>5</a:t>
            </a:fld>
            <a:endParaRPr lang="de-CH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79876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794FDF92-0659-4BF2-A6DB-9D53D6590970}" type="slidenum">
              <a:rPr lang="de-CH"/>
              <a:pPr eaLnBrk="1" hangingPunct="1"/>
              <a:t>6</a:t>
            </a:fld>
            <a:endParaRPr lang="de-CH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80900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2FE2E8EE-C3DA-47BF-8D62-6A0CEF9475F8}" type="slidenum">
              <a:rPr lang="de-CH"/>
              <a:pPr eaLnBrk="1" hangingPunct="1"/>
              <a:t>7</a:t>
            </a:fld>
            <a:endParaRPr lang="de-CH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81924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02D436C5-275A-4907-81C3-FBC4E7BA1A46}" type="slidenum">
              <a:rPr lang="de-CH"/>
              <a:pPr eaLnBrk="1" hangingPunct="1"/>
              <a:t>8</a:t>
            </a:fld>
            <a:endParaRPr lang="de-CH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8294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99C335A7-CB9F-4ADC-867E-E16245A62446}" type="slidenum">
              <a:rPr lang="de-CH"/>
              <a:pPr eaLnBrk="1" hangingPunct="1"/>
              <a:t>9</a:t>
            </a:fld>
            <a:endParaRPr lang="de-CH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8397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41D7CC2D-2EB0-4651-9971-707EBC64DAAB}" type="slidenum">
              <a:rPr lang="de-CH"/>
              <a:pPr eaLnBrk="1" hangingPunct="1"/>
              <a:t>10</a:t>
            </a:fld>
            <a:endParaRPr lang="de-CH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84996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4652490F-C8E3-4984-B97C-FD021BEEDB51}" type="slidenum">
              <a:rPr lang="de-CH"/>
              <a:pPr eaLnBrk="1" hangingPunct="1"/>
              <a:t>11</a:t>
            </a:fld>
            <a:endParaRPr lang="de-CH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86020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AF8E0F79-3BE0-42EC-B9E0-C6006093DA91}" type="slidenum">
              <a:rPr lang="de-CH"/>
              <a:pPr eaLnBrk="1" hangingPunct="1"/>
              <a:t>12</a:t>
            </a:fld>
            <a:endParaRPr lang="de-CH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87044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440E66A8-AF89-4ECD-930E-62258B77ADD1}" type="slidenum">
              <a:rPr lang="de-CH"/>
              <a:pPr eaLnBrk="1" hangingPunct="1"/>
              <a:t>13</a:t>
            </a:fld>
            <a:endParaRPr lang="de-CH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8806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A1212CB2-3CF3-4526-9B5E-C89D681B554F}" type="slidenum">
              <a:rPr lang="de-CH"/>
              <a:pPr eaLnBrk="1" hangingPunct="1"/>
              <a:t>14</a:t>
            </a:fld>
            <a:endParaRPr lang="de-CH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8909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F3DA39B6-4DB2-46DB-94ED-C647F3888865}" type="slidenum">
              <a:rPr lang="de-CH"/>
              <a:pPr eaLnBrk="1" hangingPunct="1"/>
              <a:t>15</a:t>
            </a:fld>
            <a:endParaRPr lang="de-CH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90116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7BB471B0-76A7-40C1-89F1-C35232883DC7}" type="slidenum">
              <a:rPr lang="de-CH"/>
              <a:pPr eaLnBrk="1" hangingPunct="1"/>
              <a:t>16</a:t>
            </a:fld>
            <a:endParaRPr lang="de-CH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91140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E5C43452-9501-4925-9F03-76628F8A886D}" type="slidenum">
              <a:rPr lang="de-CH"/>
              <a:pPr eaLnBrk="1" hangingPunct="1"/>
              <a:t>17</a:t>
            </a:fld>
            <a:endParaRPr lang="de-CH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92164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145B4BB7-0E07-4C78-9570-3F7FD7265667}" type="slidenum">
              <a:rPr lang="de-CH"/>
              <a:pPr eaLnBrk="1" hangingPunct="1"/>
              <a:t>18</a:t>
            </a:fld>
            <a:endParaRPr lang="de-CH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9318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A6581BA6-E9FA-4FA8-8FCC-846BAACACF77}" type="slidenum">
              <a:rPr lang="de-CH"/>
              <a:pPr eaLnBrk="1" hangingPunct="1"/>
              <a:t>19</a:t>
            </a:fld>
            <a:endParaRPr lang="de-CH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9421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4880A592-8F9C-4C82-87C0-A35FA2E88383}" type="slidenum">
              <a:rPr lang="de-CH"/>
              <a:pPr eaLnBrk="1" hangingPunct="1"/>
              <a:t>20</a:t>
            </a:fld>
            <a:endParaRPr lang="de-CH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95236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A0D31A42-7451-493D-A17B-FACA990A54FF}" type="slidenum">
              <a:rPr lang="de-CH"/>
              <a:pPr eaLnBrk="1" hangingPunct="1"/>
              <a:t>21</a:t>
            </a:fld>
            <a:endParaRPr lang="de-CH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96260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3E97CA7C-DD57-462B-AABC-B4A8673E239C}" type="slidenum">
              <a:rPr lang="de-CH"/>
              <a:pPr eaLnBrk="1" hangingPunct="1"/>
              <a:t>22</a:t>
            </a:fld>
            <a:endParaRPr lang="de-CH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97284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C8AF00AB-CDD9-4F64-85E7-81DACCF9C482}" type="slidenum">
              <a:rPr lang="de-CH"/>
              <a:pPr eaLnBrk="1" hangingPunct="1"/>
              <a:t>23</a:t>
            </a:fld>
            <a:endParaRPr lang="de-CH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9830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2297D5DC-2DBA-43C7-A32C-8AF4F9114D77}" type="slidenum">
              <a:rPr lang="de-CH"/>
              <a:pPr eaLnBrk="1" hangingPunct="1"/>
              <a:t>24</a:t>
            </a:fld>
            <a:endParaRPr lang="de-CH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9933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CCABDF21-36D1-469C-BED7-791D9D16BE48}" type="slidenum">
              <a:rPr lang="de-CH"/>
              <a:pPr eaLnBrk="1" hangingPunct="1"/>
              <a:t>25</a:t>
            </a:fld>
            <a:endParaRPr lang="de-CH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00356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4FC5E5AD-7A0C-4539-A50F-9468DADC4215}" type="slidenum">
              <a:rPr lang="de-CH"/>
              <a:pPr eaLnBrk="1" hangingPunct="1"/>
              <a:t>26</a:t>
            </a:fld>
            <a:endParaRPr lang="de-CH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01380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F8D0843E-D813-49B5-909E-01AC51583D19}" type="slidenum">
              <a:rPr lang="de-CH"/>
              <a:pPr eaLnBrk="1" hangingPunct="1"/>
              <a:t>27</a:t>
            </a:fld>
            <a:endParaRPr lang="de-CH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02404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97CAC21E-C152-429C-8220-D0BD844CCB5A}" type="slidenum">
              <a:rPr lang="de-CH"/>
              <a:pPr eaLnBrk="1" hangingPunct="1"/>
              <a:t>28</a:t>
            </a:fld>
            <a:endParaRPr lang="de-CH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0342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504C2B67-57DF-417C-A92E-09DBBB6FF8D8}" type="slidenum">
              <a:rPr lang="de-CH"/>
              <a:pPr eaLnBrk="1" hangingPunct="1"/>
              <a:t>29</a:t>
            </a:fld>
            <a:endParaRPr lang="de-CH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0445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26135E44-D1E7-4125-BE37-1E399B6A53BE}" type="slidenum">
              <a:rPr lang="de-CH"/>
              <a:pPr eaLnBrk="1" hangingPunct="1"/>
              <a:t>30</a:t>
            </a:fld>
            <a:endParaRPr lang="de-CH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05476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0511BAE6-3068-41B6-BF3D-100EC4688996}" type="slidenum">
              <a:rPr lang="de-CH"/>
              <a:pPr eaLnBrk="1" hangingPunct="1"/>
              <a:t>31</a:t>
            </a:fld>
            <a:endParaRPr lang="de-CH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06500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9F177F25-B421-430B-B7DE-316119B25989}" type="slidenum">
              <a:rPr lang="de-CH"/>
              <a:pPr eaLnBrk="1" hangingPunct="1"/>
              <a:t>32</a:t>
            </a:fld>
            <a:endParaRPr lang="de-CH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07524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0D9DF506-744B-4B39-9540-FCD1A86C580E}" type="slidenum">
              <a:rPr lang="de-CH"/>
              <a:pPr eaLnBrk="1" hangingPunct="1"/>
              <a:t>33</a:t>
            </a:fld>
            <a:endParaRPr lang="de-CH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0854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32AB5F3C-2B4C-4E2E-A26E-5700133A4C82}" type="slidenum">
              <a:rPr lang="de-CH"/>
              <a:pPr eaLnBrk="1" hangingPunct="1"/>
              <a:t>34</a:t>
            </a:fld>
            <a:endParaRPr lang="de-CH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0957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EF61A894-586E-4B25-95C9-03C5A4AF0FA5}" type="slidenum">
              <a:rPr lang="de-CH"/>
              <a:pPr eaLnBrk="1" hangingPunct="1"/>
              <a:t>35</a:t>
            </a:fld>
            <a:endParaRPr lang="de-CH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10596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084EA9FE-6467-45F4-9890-BB88787FACC4}" type="slidenum">
              <a:rPr lang="de-CH"/>
              <a:pPr eaLnBrk="1" hangingPunct="1"/>
              <a:t>36</a:t>
            </a:fld>
            <a:endParaRPr lang="de-CH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11620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0D230AE4-9514-443E-B391-4140A0A4E90B}" type="slidenum">
              <a:rPr lang="de-CH"/>
              <a:pPr eaLnBrk="1" hangingPunct="1"/>
              <a:t>37</a:t>
            </a:fld>
            <a:endParaRPr lang="de-CH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12644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481956D9-DCDE-4749-97D1-F258F1E9B20A}" type="slidenum">
              <a:rPr lang="de-CH"/>
              <a:pPr eaLnBrk="1" hangingPunct="1"/>
              <a:t>38</a:t>
            </a:fld>
            <a:endParaRPr lang="de-CH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1366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18CBED65-9742-428A-A276-928D08C9C75E}" type="slidenum">
              <a:rPr lang="de-CH"/>
              <a:pPr eaLnBrk="1" hangingPunct="1"/>
              <a:t>39</a:t>
            </a:fld>
            <a:endParaRPr lang="de-CH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1469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3EB829D6-82FC-46BC-A750-2C825A86F384}" type="slidenum">
              <a:rPr lang="de-CH"/>
              <a:pPr eaLnBrk="1" hangingPunct="1"/>
              <a:t>40</a:t>
            </a:fld>
            <a:endParaRPr lang="de-CH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15716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A0D8D620-2DF8-4591-B92A-D55B7BAADAA8}" type="slidenum">
              <a:rPr lang="de-CH"/>
              <a:pPr eaLnBrk="1" hangingPunct="1"/>
              <a:t>41</a:t>
            </a:fld>
            <a:endParaRPr lang="de-CH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16740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CDD1B529-9E8E-4968-B446-BD6F378DD1CB}" type="slidenum">
              <a:rPr lang="de-CH"/>
              <a:pPr eaLnBrk="1" hangingPunct="1"/>
              <a:t>42</a:t>
            </a:fld>
            <a:endParaRPr lang="de-CH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17764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E0736571-0FC9-4DE4-BA3F-E66F3D09E305}" type="slidenum">
              <a:rPr lang="de-CH"/>
              <a:pPr eaLnBrk="1" hangingPunct="1"/>
              <a:t>43</a:t>
            </a:fld>
            <a:endParaRPr lang="de-CH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1878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1337592C-4451-42CD-924C-4F0510189EE9}" type="slidenum">
              <a:rPr lang="de-CH"/>
              <a:pPr eaLnBrk="1" hangingPunct="1"/>
              <a:t>44</a:t>
            </a:fld>
            <a:endParaRPr lang="de-CH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1981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E4E731F5-D791-48F8-83B9-4A6CA2140C4B}" type="slidenum">
              <a:rPr lang="de-CH"/>
              <a:pPr eaLnBrk="1" hangingPunct="1"/>
              <a:t>45</a:t>
            </a:fld>
            <a:endParaRPr lang="de-CH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20836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EE6067C4-C87D-4E03-9CB5-B51A3871EF4C}" type="slidenum">
              <a:rPr lang="de-CH"/>
              <a:pPr eaLnBrk="1" hangingPunct="1"/>
              <a:t>46</a:t>
            </a:fld>
            <a:endParaRPr lang="de-CH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21860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00090546-C57E-43ED-85C9-AB10A4E76FFF}" type="slidenum">
              <a:rPr lang="de-CH"/>
              <a:pPr eaLnBrk="1" hangingPunct="1"/>
              <a:t>47</a:t>
            </a:fld>
            <a:endParaRPr lang="de-CH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22884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0B439ECB-7380-443A-BA23-857DDC4417D6}" type="slidenum">
              <a:rPr lang="de-CH"/>
              <a:pPr eaLnBrk="1" hangingPunct="1"/>
              <a:t>48</a:t>
            </a:fld>
            <a:endParaRPr lang="de-CH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2390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99969112-CB9A-4EC4-A0F6-B5D928F2CB34}" type="slidenum">
              <a:rPr lang="de-CH"/>
              <a:pPr eaLnBrk="1" hangingPunct="1"/>
              <a:t>49</a:t>
            </a:fld>
            <a:endParaRPr lang="de-CH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2493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C7F4C0ED-4387-4B21-9DDA-C982AE1199BB}" type="slidenum">
              <a:rPr lang="de-CH"/>
              <a:pPr eaLnBrk="1" hangingPunct="1"/>
              <a:t>50</a:t>
            </a:fld>
            <a:endParaRPr lang="de-CH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5955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25956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98E65018-7685-4AEA-AC1A-0DD2D7BA656F}" type="slidenum">
              <a:rPr lang="de-CH"/>
              <a:pPr eaLnBrk="1" hangingPunct="1"/>
              <a:t>51</a:t>
            </a:fld>
            <a:endParaRPr lang="de-CH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26980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B0DEF093-1ECA-4040-AD04-521FC3602E87}" type="slidenum">
              <a:rPr lang="de-CH"/>
              <a:pPr eaLnBrk="1" hangingPunct="1"/>
              <a:t>52</a:t>
            </a:fld>
            <a:endParaRPr lang="de-CH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800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28004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F5D70D53-1925-4044-B76D-DA52CB958F63}" type="slidenum">
              <a:rPr lang="de-CH"/>
              <a:pPr eaLnBrk="1" hangingPunct="1"/>
              <a:t>53</a:t>
            </a:fld>
            <a:endParaRPr lang="de-CH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2902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3257F312-18A3-4014-973F-1B8D54A7B042}" type="slidenum">
              <a:rPr lang="de-CH"/>
              <a:pPr eaLnBrk="1" hangingPunct="1"/>
              <a:t>54</a:t>
            </a:fld>
            <a:endParaRPr lang="de-CH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005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3005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F1ECDC2F-BF4D-4070-BEDD-6070DD34BE66}" type="slidenum">
              <a:rPr lang="de-CH"/>
              <a:pPr eaLnBrk="1" hangingPunct="1"/>
              <a:t>55</a:t>
            </a:fld>
            <a:endParaRPr lang="de-CH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1075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31076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71EE4BF2-406A-400C-BA0C-38DB07D226BD}" type="slidenum">
              <a:rPr lang="de-CH"/>
              <a:pPr eaLnBrk="1" hangingPunct="1"/>
              <a:t>56</a:t>
            </a:fld>
            <a:endParaRPr lang="de-CH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209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32100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8F431074-BA1F-44E0-BF9F-FA59FA300719}" type="slidenum">
              <a:rPr lang="de-CH"/>
              <a:pPr eaLnBrk="1" hangingPunct="1"/>
              <a:t>57</a:t>
            </a:fld>
            <a:endParaRPr lang="de-CH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2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33124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63B9DFFE-DEEB-4999-AD31-5256706C2475}" type="slidenum">
              <a:rPr lang="de-CH"/>
              <a:pPr eaLnBrk="1" hangingPunct="1"/>
              <a:t>58</a:t>
            </a:fld>
            <a:endParaRPr lang="de-CH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3414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AAEF7CBD-1DC7-47BB-85D7-6A19DA6DBAF2}" type="slidenum">
              <a:rPr lang="de-CH"/>
              <a:pPr eaLnBrk="1" hangingPunct="1"/>
              <a:t>59</a:t>
            </a:fld>
            <a:endParaRPr lang="de-CH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3517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27348C63-6B0E-44A3-AAF5-4D8F6235DA9A}" type="slidenum">
              <a:rPr lang="de-CH"/>
              <a:pPr eaLnBrk="1" hangingPunct="1"/>
              <a:t>60</a:t>
            </a:fld>
            <a:endParaRPr lang="de-CH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6195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36196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4F3C984C-4C1E-454A-8BC8-7278742C4A47}" type="slidenum">
              <a:rPr lang="de-CH"/>
              <a:pPr eaLnBrk="1" hangingPunct="1"/>
              <a:t>61</a:t>
            </a:fld>
            <a:endParaRPr lang="de-CH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721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37220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8C9B198A-2000-424D-B500-C5D6419B05D4}" type="slidenum">
              <a:rPr lang="de-CH"/>
              <a:pPr eaLnBrk="1" hangingPunct="1"/>
              <a:t>62</a:t>
            </a:fld>
            <a:endParaRPr lang="de-CH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824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38244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ACC06596-D10D-4896-961C-97633DC077E1}" type="slidenum">
              <a:rPr lang="de-CH"/>
              <a:pPr eaLnBrk="1" hangingPunct="1"/>
              <a:t>63</a:t>
            </a:fld>
            <a:endParaRPr lang="de-CH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926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3926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B9014691-32DF-41D4-8828-5EDCD2662874}" type="slidenum">
              <a:rPr lang="de-CH"/>
              <a:pPr eaLnBrk="1" hangingPunct="1"/>
              <a:t>64</a:t>
            </a:fld>
            <a:endParaRPr lang="de-CH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029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4029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747AC10C-EB4A-47ED-B80C-BF654D67E003}" type="slidenum">
              <a:rPr lang="de-CH"/>
              <a:pPr eaLnBrk="1" hangingPunct="1"/>
              <a:t>65</a:t>
            </a:fld>
            <a:endParaRPr lang="de-CH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1315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41316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4050463D-0A82-4D0D-BF07-136286B7EFF3}" type="slidenum">
              <a:rPr lang="de-CH"/>
              <a:pPr eaLnBrk="1" hangingPunct="1"/>
              <a:t>66</a:t>
            </a:fld>
            <a:endParaRPr lang="de-CH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233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42340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FE147BE9-CA31-486D-9E1C-4293D13B030C}" type="slidenum">
              <a:rPr lang="de-CH"/>
              <a:pPr eaLnBrk="1" hangingPunct="1"/>
              <a:t>67</a:t>
            </a:fld>
            <a:endParaRPr lang="de-CH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6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43364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D6C7BDF3-BE70-44F3-8645-3A0929973071}" type="slidenum">
              <a:rPr lang="de-CH"/>
              <a:pPr eaLnBrk="1" hangingPunct="1"/>
              <a:t>68</a:t>
            </a:fld>
            <a:endParaRPr lang="de-CH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4438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F19E3F0D-6590-4480-BBA5-162D4BDF8973}" type="slidenum">
              <a:rPr lang="de-CH"/>
              <a:pPr eaLnBrk="1" hangingPunct="1"/>
              <a:t>69</a:t>
            </a:fld>
            <a:endParaRPr lang="de-CH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541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CH" smtClean="0">
              <a:ea typeface="ＭＳ Ｐゴシック" pitchFamily="34" charset="-128"/>
            </a:endParaRPr>
          </a:p>
        </p:txBody>
      </p:sp>
      <p:sp>
        <p:nvSpPr>
          <p:cNvPr id="14541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1A0BED9D-789A-4556-9934-759FF3D898DE}" type="slidenum">
              <a:rPr lang="de-CH"/>
              <a:pPr eaLnBrk="1" hangingPunct="1"/>
              <a:t>70</a:t>
            </a:fld>
            <a:endParaRPr lang="de-C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CEC6B-E858-4D48-B133-4356C0BA4BA8}" type="datetimeFigureOut">
              <a:rPr lang="en-US"/>
              <a:pPr>
                <a:defRPr/>
              </a:pPr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37A7A-7320-417F-B7DA-89BA3A9B9D1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131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C3179-A501-445F-BE76-3D221BF8F231}" type="datetimeFigureOut">
              <a:rPr lang="en-US"/>
              <a:pPr>
                <a:defRPr/>
              </a:pPr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F73DC-2A97-40FC-BA32-F24501BE26F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532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E08B4-A227-4025-BF2F-C6811878C051}" type="datetimeFigureOut">
              <a:rPr lang="en-US"/>
              <a:pPr>
                <a:defRPr/>
              </a:pPr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B6164-0830-4646-A6DB-442C9AEE149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48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9715C5-B2EA-4B68-A86C-41AE0688196C}" type="datetimeFigureOut">
              <a:rPr lang="en-US"/>
              <a:pPr>
                <a:defRPr/>
              </a:pPr>
              <a:t>6/20/2019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75D6C-F659-435E-9CF7-BFE6F507A54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802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17E4B-5594-4279-B05B-92137E9BF20E}" type="datetimeFigureOut">
              <a:rPr lang="en-US"/>
              <a:pPr>
                <a:defRPr/>
              </a:pPr>
              <a:t>6/20/2019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F20E2-9BC0-4759-8964-F6290549E68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748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EEE75-4BE2-4D98-BF31-6DDEEB917F30}" type="datetimeFigureOut">
              <a:rPr lang="en-US"/>
              <a:pPr>
                <a:defRPr/>
              </a:pPr>
              <a:t>6/20/2019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3B9A15-10D7-4CC1-A391-D7C0F2F734D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963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1C6E3-F527-4584-B896-47E63E4E3BC3}" type="datetimeFigureOut">
              <a:rPr lang="en-US"/>
              <a:pPr>
                <a:defRPr/>
              </a:pPr>
              <a:t>6/20/2019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2C4FB-773E-4F07-89CA-42BC11E29B4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638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097EB-4739-400A-8338-435E78C57820}" type="datetimeFigureOut">
              <a:rPr lang="en-US"/>
              <a:pPr>
                <a:defRPr/>
              </a:pPr>
              <a:t>6/20/2019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FD179-0260-446F-8D3F-2C1D7F5D252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745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B8E90-D447-4698-B085-D078E4FFB619}" type="datetimeFigureOut">
              <a:rPr lang="en-US"/>
              <a:pPr>
                <a:defRPr/>
              </a:pPr>
              <a:t>6/20/2019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19DAE-7897-469C-A20B-4DA6CB57FB2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827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3D931-3C10-4F9B-94C4-4EBBEEF4B5C0}" type="datetimeFigureOut">
              <a:rPr lang="en-US"/>
              <a:pPr>
                <a:defRPr/>
              </a:pPr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1B1FE1-B6CB-43CE-AB25-17C67ED700F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074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91B51-1048-41A6-BF01-349DAF7605B3}" type="datetimeFigureOut">
              <a:rPr lang="en-US"/>
              <a:pPr>
                <a:defRPr/>
              </a:pPr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2D5ED-A935-403D-8283-DC649B38103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9169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841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08ABA01-6989-47C3-AFBB-E9A1FB9D8268}" type="datetimeFigureOut">
              <a:rPr lang="en-US"/>
              <a:pPr>
                <a:defRPr/>
              </a:pPr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E1C70C4-DD1D-4515-9218-CFD72EDB6B4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2.png"/><Relationship Id="rId10" Type="http://schemas.openxmlformats.org/officeDocument/2006/relationships/image" Target="../media/image7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1488_548495258521113_1773846530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Box 2"/>
          <p:cNvSpPr txBox="1">
            <a:spLocks noChangeArrowheads="1"/>
          </p:cNvSpPr>
          <p:nvPr/>
        </p:nvSpPr>
        <p:spPr bwMode="auto">
          <a:xfrm>
            <a:off x="3048000" y="228600"/>
            <a:ext cx="58674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en-US" sz="4000" b="1" dirty="0">
                <a:solidFill>
                  <a:srgbClr val="660066"/>
                </a:solidFill>
                <a:latin typeface="Chiller" pitchFamily="82" charset="0"/>
              </a:rPr>
              <a:t>ENDROITS PEU </a:t>
            </a:r>
            <a:r>
              <a:rPr lang="en-US" sz="4000" b="1" dirty="0" smtClean="0">
                <a:solidFill>
                  <a:srgbClr val="660066"/>
                </a:solidFill>
                <a:latin typeface="Chiller" pitchFamily="82" charset="0"/>
              </a:rPr>
              <a:t>COMMUNS</a:t>
            </a:r>
          </a:p>
          <a:p>
            <a:pPr algn="ctr" eaLnBrk="1" hangingPunct="1"/>
            <a:r>
              <a:rPr lang="en-US" sz="6000" b="1" dirty="0" smtClean="0">
                <a:solidFill>
                  <a:srgbClr val="660066"/>
                </a:solidFill>
                <a:latin typeface="Chiller" pitchFamily="82" charset="0"/>
              </a:rPr>
              <a:t>Lugares Inusuales</a:t>
            </a:r>
            <a:endParaRPr lang="en-US" sz="6000" b="1" dirty="0">
              <a:solidFill>
                <a:srgbClr val="660066"/>
              </a:solidFill>
              <a:latin typeface="Chiller" pitchFamily="82" charset="0"/>
            </a:endParaRPr>
          </a:p>
        </p:txBody>
      </p:sp>
    </p:spTree>
  </p:cSld>
  <p:clrMapOvr>
    <a:masterClrMapping/>
  </p:clrMapOvr>
  <p:transition>
    <p:sndAc>
      <p:stSnd>
        <p:snd r:embed="rId3" name="Amazing Grac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304_567337116636927_67677641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25"/>
            <a:ext cx="9144000" cy="638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1888_568930509810921_317497840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8589_537017333002239_53373412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9347_541167532587219_139436814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9882_575813282455977_1309790654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9905_532258453478127_1111945060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8" y="0"/>
            <a:ext cx="76787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12070_560358870668085_1702025132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15086_580294018674570_99346063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16271_563933816977257_142046789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16548_557108330993139_138788132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0"/>
            <a:ext cx="571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27890_560901897280449_79063550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35912_553582788012360_88183977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44673_558493170854655_630615154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288" y="0"/>
            <a:ext cx="5051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44764_582033548500617_191879616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513"/>
            <a:ext cx="9144000" cy="653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61117_580864425284196_6552236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64110_553981361305836_1652177364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"/>
            <a:ext cx="9144000" cy="670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66795_549719428398696_98354453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67672_562088257161813_144358049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166022_570593656311273_97869723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179766_536917906345515_20943263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5288"/>
            <a:ext cx="9144000" cy="606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182263_526956840674955_1381651970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197686_527048210665818_159516586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8" y="0"/>
            <a:ext cx="5140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226714_536603073043665_49436278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253376_528387057198600_26204893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255399_528387560531883_122821686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260158_527047090665930_64915543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0"/>
            <a:ext cx="5057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310253_530107243693248_185442968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4663"/>
            <a:ext cx="9144000" cy="590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375007_523585281012111_158712627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387317_521560754547897_18517078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387792_553981781305794_47735980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390158_546417085395597_162490918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0"/>
            <a:ext cx="79898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396939_523582804345692_38091810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25" y="0"/>
            <a:ext cx="8540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397879_526259047411401_2114803232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417817_532736090097030_43652180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9144000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424672_538342196203086_45173911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75" y="0"/>
            <a:ext cx="6418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425249_533931179977521_112332938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425301_538342052869767_89117543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431894_538340636203242_183899983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463726_538341032869869_1190437313_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0"/>
            <a:ext cx="8991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468503_541168052587167_2106138874_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8000"/>
            <a:ext cx="9144000" cy="584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487261_535684043135568_152042171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5288"/>
            <a:ext cx="9144000" cy="606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526497_568229396547699_169579281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3600"/>
            <a:ext cx="9144000" cy="513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526937_583977074972931_37882602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0"/>
            <a:ext cx="459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531915_578696285501010_51790806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533770_580293865341252_40642430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0"/>
            <a:ext cx="45513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539577_559613344075971_99157468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539627_562087847161854_188734060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543781_560902007280438_78122320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547017_578433448860627_13376178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0"/>
            <a:ext cx="8637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547279_580867218617250_82699893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725" y="0"/>
            <a:ext cx="4398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547330_583978138306158_201875453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547835_585606548143317_183639012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0"/>
            <a:ext cx="7631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554049_562979270406045_138761164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554980_565090346861604_64380190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556728_562087323828573_1736692564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 descr="557019_557136990990273_54720922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63" y="0"/>
            <a:ext cx="45862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 descr="558546_570205073016798_81791267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0"/>
            <a:ext cx="83264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 descr="561366_582033455167293_96230330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0"/>
            <a:ext cx="4557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 descr="575225_576612692376036_125667273_n.pn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0"/>
            <a:ext cx="56499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 descr="577308_569597726410866_112282103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950"/>
            <a:ext cx="9144000" cy="63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" descr="578518_583095045061134_178475125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0"/>
            <a:ext cx="8994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 descr="578678_583975864973052_40316383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" descr="580229_532737916763514_202040690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" descr="580325_532737713430201_50341894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1" descr="580367_532736880096951_13594828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" descr="600225_551183864918919_20580235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1" descr="601972_560897190614253_141028386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 descr="602068_582585755112063_33202483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675" y="0"/>
            <a:ext cx="6723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1" descr="603331_560896667280972_2470481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7" name="ZoneTexte 1"/>
          <p:cNvSpPr txBox="1">
            <a:spLocks noChangeArrowheads="1"/>
          </p:cNvSpPr>
          <p:nvPr/>
        </p:nvSpPr>
        <p:spPr bwMode="auto">
          <a:xfrm>
            <a:off x="8077200" y="1371600"/>
            <a:ext cx="55562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fr-FR" sz="4000">
                <a:solidFill>
                  <a:srgbClr val="FFFF00"/>
                </a:solidFill>
              </a:rPr>
              <a:t>F</a:t>
            </a:r>
          </a:p>
          <a:p>
            <a:pPr algn="ctr" eaLnBrk="1" hangingPunct="1"/>
            <a:r>
              <a:rPr lang="fr-FR" sz="4000">
                <a:solidFill>
                  <a:srgbClr val="FFFF00"/>
                </a:solidFill>
              </a:rPr>
              <a:t>I</a:t>
            </a:r>
          </a:p>
          <a:p>
            <a:pPr algn="ctr" eaLnBrk="1" hangingPunct="1"/>
            <a:r>
              <a:rPr lang="fr-FR" sz="4000">
                <a:solidFill>
                  <a:srgbClr val="FFFF00"/>
                </a:solidFill>
              </a:rPr>
              <a:t>N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droits peu communs .. 30 05 2019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Endroits peu communs .. 30 05 2019 </Template>
  <TotalTime>5</TotalTime>
  <Words>94</Words>
  <Application>Microsoft Office PowerPoint</Application>
  <PresentationFormat>Presentación en pantalla (4:3)</PresentationFormat>
  <Paragraphs>77</Paragraphs>
  <Slides>71</Slides>
  <Notes>70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7" baseType="lpstr">
      <vt:lpstr>Arial</vt:lpstr>
      <vt:lpstr>ＭＳ Ｐゴシック</vt:lpstr>
      <vt:lpstr>Calibri</vt:lpstr>
      <vt:lpstr>Chiller</vt:lpstr>
      <vt:lpstr>Endroits peu communs .. 30 05 2019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2019-06-20T10:31:01Z</dcterms:created>
  <dcterms:modified xsi:type="dcterms:W3CDTF">2019-06-20T10:36:24Z</dcterms:modified>
</cp:coreProperties>
</file>