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60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9144000" cy="5715000" type="screen16x1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f7I1H4UzZTvDJI4cQ0tvw==" hashData="H/W/p5gI0zg9S6mm9o122OB41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16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07213-C95F-412C-AE5D-DD4B79C2DA49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DDCC6-551A-4270-9678-E705ED4C37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CD924-EEF3-4BFE-8977-C30297C11686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2A156-9E70-4155-9DAF-66CEC3758B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29113-47AD-4BF2-A0BE-40C1658258FE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BB654-A7CD-430D-A881-40901A461D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DAF03-6035-45F7-99E5-901C280EA51B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0C400-1336-4381-A50F-28EF8D5B9F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A9920-7017-4B50-BC1F-8FE0521D4E63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BEC81-0FF2-4C60-934B-E9087D1561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53AB4-61A9-4830-9679-EF205A50CD6C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4D512-1053-48C2-89D8-3FC2C0C282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1BCFF-757F-4CC0-B388-4E6D448A2ADC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968C6-862B-4AEB-BC86-1044304F31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DD3A8-59CA-40F8-A130-247EDD788537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0EC46-4597-4AB1-A8C7-4DC510A8CF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849A1-94C5-43EB-8D49-86313DFBF439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88BF4-DBDA-43AD-A3FA-C0A8633661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53EE6-4EB5-497C-BD38-9CA5AEB12313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20200-CCEC-41D8-9B48-1E8D8A5842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ADC2E-F0BB-4A1B-A371-AD70AE789C62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5BFEC-12D8-496D-961E-21D09CC743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15DF5-0A97-449D-916A-DE829A91FE7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005387-60C4-41C8-A843-56126B7DAE2B}" type="datetimeFigureOut">
              <a:rPr lang="es-ES"/>
              <a:pPr>
                <a:defRPr/>
              </a:pPr>
              <a:t>27/10/2014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0B9F82-BD29-4820-A2BD-F8B409FE40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973427-AEAA-4B7D-BC63-22C335750597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01lugaresincreibles.com/wp-content/uploads/2013/06/lugares-paisajes-curiosos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409575"/>
            <a:ext cx="9144000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Rectángulo"/>
          <p:cNvSpPr>
            <a:spLocks noChangeArrowheads="1"/>
          </p:cNvSpPr>
          <p:nvPr/>
        </p:nvSpPr>
        <p:spPr bwMode="auto">
          <a:xfrm>
            <a:off x="2051050" y="0"/>
            <a:ext cx="5545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paisaje con 3.000 pilares gigantes de roca (China)</a:t>
            </a:r>
          </a:p>
        </p:txBody>
      </p:sp>
      <p:pic>
        <p:nvPicPr>
          <p:cNvPr id="6" name="MartasanchezLabelleza.wav">
            <a:hlinkClick r:id="" action="ppaction://media"/>
          </p:cNvPr>
          <p:cNvPicPr>
            <a:picLocks noRot="1" noChangeAspect="1"/>
          </p:cNvPicPr>
          <p:nvPr>
            <a:wavAudioFile r:embed="rId1" name="MartasanchezLabelleza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9763" y="27352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  <p:sndAc>
      <p:stSnd>
        <p:snd r:embed="rId1" name="MartasanchezLabelle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arm4.staticflickr.com/3132/2621839839_a412c34a0c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4533900" y="0"/>
            <a:ext cx="4610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Glaciar que construye un dique (Argentina)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farm7.staticflickr.com/6140/5963978964_3ceb15851f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6096000" y="0"/>
            <a:ext cx="3048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Una gruta de agua azul (Italia)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ttp://farm7.staticflickr.com/6136/6013303703_d74a49d88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4 Rectángulo"/>
          <p:cNvSpPr>
            <a:spLocks noChangeArrowheads="1"/>
          </p:cNvSpPr>
          <p:nvPr/>
        </p:nvSpPr>
        <p:spPr bwMode="auto">
          <a:xfrm>
            <a:off x="1785938" y="357188"/>
            <a:ext cx="62182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parque nacional de lagos y ríos de agua turquesa en Canadá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farm3.staticflickr.com/2623/3985630774_7c9645577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1857375" y="357188"/>
            <a:ext cx="728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desierto de arenas blancas (en Estados Unidos)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arm6.staticflickr.com/5263/5616927990_290f7b6c36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4286250" y="357188"/>
            <a:ext cx="3594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Una playa de arenas verdes (Hawai)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farm8.staticflickr.com/7063/6900576021_c1d6891339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3 Rectángulo"/>
          <p:cNvSpPr>
            <a:spLocks noChangeArrowheads="1"/>
          </p:cNvSpPr>
          <p:nvPr/>
        </p:nvSpPr>
        <p:spPr bwMode="auto">
          <a:xfrm>
            <a:off x="5072063" y="285750"/>
            <a:ext cx="2690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lago de Fuego (Etiopía)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farm8.staticflickr.com/7035/6483886005_bde72cee3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3429000" y="428625"/>
            <a:ext cx="3606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La cascada más poderosa de Europa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farm7.staticflickr.com/6060/6264728839_17e4dace5d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2428875" y="428625"/>
            <a:ext cx="6291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acantilado de pilares de roca (Estados Unidos)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farm4.static.flickr.com/3055/2672038149_8239d8a5f3_z.jpg?zz=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3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1 Rectángulo"/>
          <p:cNvSpPr>
            <a:spLocks noChangeArrowheads="1"/>
          </p:cNvSpPr>
          <p:nvPr/>
        </p:nvSpPr>
        <p:spPr bwMode="auto">
          <a:xfrm>
            <a:off x="3429000" y="357188"/>
            <a:ext cx="3013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campo de Géisers en Chile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image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4 Rectángulo"/>
          <p:cNvSpPr>
            <a:spLocks noChangeArrowheads="1"/>
          </p:cNvSpPr>
          <p:nvPr/>
        </p:nvSpPr>
        <p:spPr bwMode="auto">
          <a:xfrm>
            <a:off x="2000250" y="571500"/>
            <a:ext cx="5038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Imagen de autor desconocido, en Skyscrapertity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farm1.staticflickr.com/122/292442277_3f778030cf_z.jpg?zz=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-36513"/>
            <a:ext cx="9144000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2428875" y="500063"/>
            <a:ext cx="52149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El cañón de las piscinas color turquesa (Guatemala)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farm1.staticflickr.com/97/275672945_1cddf0cb58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0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3143250" y="214313"/>
            <a:ext cx="31702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otoño rojo (Estados Unidos)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viajes, fotos, imagenes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2857500" y="357188"/>
            <a:ext cx="3876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Un cráter con aguas verdes (Costa rica)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arm2.staticflickr.com/1023/556137681_ea20c99da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2643188" y="285750"/>
            <a:ext cx="38592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Un mar de dunas doradas (Marruecos)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http://farm3.staticflickr.com/2292/1789376916_1c262e3deb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4 Rectángulo"/>
          <p:cNvSpPr>
            <a:spLocks noChangeArrowheads="1"/>
          </p:cNvSpPr>
          <p:nvPr/>
        </p:nvSpPr>
        <p:spPr bwMode="auto">
          <a:xfrm>
            <a:off x="4929188" y="357188"/>
            <a:ext cx="2184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lago azul en Suiza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farm1.staticflickr.com/127/369139380_5ba4ad0a0f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3857625" y="357188"/>
            <a:ext cx="3303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El desierto que se inunda (Brasil)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ttp://farm6.staticflickr.com/5472/9535991283_1c2132f948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4 Rectángulo"/>
          <p:cNvSpPr>
            <a:spLocks noChangeArrowheads="1"/>
          </p:cNvSpPr>
          <p:nvPr/>
        </p:nvSpPr>
        <p:spPr bwMode="auto">
          <a:xfrm>
            <a:off x="1071563" y="285750"/>
            <a:ext cx="7500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gigantesco cañón tropical con vórtices o piscinas naturales en Sudáfrica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farm5.staticflickr.com/4076/4951226696_05ac6ddb29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4000500" y="357188"/>
            <a:ext cx="4203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Una plataforma de roca gigante (Noruega)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farm4.staticflickr.com/3222/2873322781_df5448f278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1071563" y="428625"/>
            <a:ext cx="8072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El desierto que se transforma en primavera (Sudáfrica / Namibia)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ttp://farm5.staticflickr.com/4058/4687400035_046fa0da09_z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5 Rectángulo"/>
          <p:cNvSpPr>
            <a:spLocks noChangeArrowheads="1"/>
          </p:cNvSpPr>
          <p:nvPr/>
        </p:nvSpPr>
        <p:spPr bwMode="auto">
          <a:xfrm>
            <a:off x="3000375" y="428625"/>
            <a:ext cx="3984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Los pináculos que emergen en la jungla: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arm6.staticflickr.com/5097/5588099458_515688afcd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2928938" y="4929188"/>
            <a:ext cx="28162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s-ES" sz="1600">
                <a:latin typeface="Aharoni" pitchFamily="2" charset="-79"/>
                <a:cs typeface="Aharoni" pitchFamily="2" charset="-79"/>
              </a:rPr>
              <a:t>En Parque Nacional Kruger)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arm2.static.flickr.com/1071/1332381896_a12a23820a_z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3 Rectángulo"/>
          <p:cNvSpPr>
            <a:spLocks noChangeArrowheads="1"/>
          </p:cNvSpPr>
          <p:nvPr/>
        </p:nvSpPr>
        <p:spPr bwMode="auto">
          <a:xfrm>
            <a:off x="2714625" y="357188"/>
            <a:ext cx="3379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Una catarata petrificada (México)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farm3.static.flickr.com/2389/1539776589_5b6c25e74f_z.jpg?zz=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757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2857500" y="357188"/>
            <a:ext cx="34496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El Valle de los Monjes, Chihuahua.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http://farm5.static.flickr.com/4053/4719798775_6881130190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4 Rectángulo"/>
          <p:cNvSpPr>
            <a:spLocks noChangeArrowheads="1"/>
          </p:cNvSpPr>
          <p:nvPr/>
        </p:nvSpPr>
        <p:spPr bwMode="auto">
          <a:xfrm>
            <a:off x="2643188" y="500063"/>
            <a:ext cx="3460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bosque de gigantes, en Canadá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http://farm5.static.flickr.com/4022/4292970991_9128ebafd4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3 Rectángulo"/>
          <p:cNvSpPr>
            <a:spLocks noChangeArrowheads="1"/>
          </p:cNvSpPr>
          <p:nvPr/>
        </p:nvSpPr>
        <p:spPr bwMode="auto">
          <a:xfrm>
            <a:off x="1571625" y="285750"/>
            <a:ext cx="7072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Bandi Amir, lagos azules y presas naturales en Afganistán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farm6.static.flickr.com/5046/5295079072_4ff1df3faa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Rectángulo"/>
          <p:cNvSpPr>
            <a:spLocks noChangeArrowheads="1"/>
          </p:cNvSpPr>
          <p:nvPr/>
        </p:nvSpPr>
        <p:spPr bwMode="auto">
          <a:xfrm>
            <a:off x="3143250" y="571500"/>
            <a:ext cx="24177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Los Cenotes de Yucatán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farm4.static.flickr.com/3596/3388405643_852974a16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farm7.static.flickr.com/6008/5925328013_9e5a7004b5_z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Rectángulo"/>
          <p:cNvSpPr>
            <a:spLocks noChangeArrowheads="1"/>
          </p:cNvSpPr>
          <p:nvPr/>
        </p:nvSpPr>
        <p:spPr bwMode="auto">
          <a:xfrm>
            <a:off x="3429000" y="428625"/>
            <a:ext cx="4445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Una jungla a punto de ebullición (Costa Rica)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farm3.static.flickr.com/2357/2239037636_e427e0a531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http://farm6.static.flickr.com/5250/5370548291_122940128d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3 Rectángulo"/>
          <p:cNvSpPr>
            <a:spLocks noChangeArrowheads="1"/>
          </p:cNvSpPr>
          <p:nvPr/>
        </p:nvSpPr>
        <p:spPr bwMode="auto">
          <a:xfrm>
            <a:off x="2714625" y="2928938"/>
            <a:ext cx="5148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Puentes en madera que parecen de cuento en China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farm1.static.flickr.com/66/221480227_307523c501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2 Rectángulo"/>
          <p:cNvSpPr>
            <a:spLocks noChangeArrowheads="1"/>
          </p:cNvSpPr>
          <p:nvPr/>
        </p:nvSpPr>
        <p:spPr bwMode="auto">
          <a:xfrm>
            <a:off x="3000375" y="357188"/>
            <a:ext cx="2820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El acuario natural de Xel-Há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2 Rectángulo"/>
          <p:cNvSpPr>
            <a:spLocks noChangeArrowheads="1"/>
          </p:cNvSpPr>
          <p:nvPr/>
        </p:nvSpPr>
        <p:spPr bwMode="auto">
          <a:xfrm>
            <a:off x="4284663" y="0"/>
            <a:ext cx="3400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Una selva “encantada” (Tailandia)</a:t>
            </a:r>
          </a:p>
        </p:txBody>
      </p:sp>
      <p:pic>
        <p:nvPicPr>
          <p:cNvPr id="34819" name="Picture 4" descr="http://farm4.static.flickr.com/3219/2476599906_48092d63d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4 Rectángulo"/>
          <p:cNvSpPr>
            <a:spLocks noChangeArrowheads="1"/>
          </p:cNvSpPr>
          <p:nvPr/>
        </p:nvSpPr>
        <p:spPr bwMode="auto">
          <a:xfrm>
            <a:off x="3286125" y="642938"/>
            <a:ext cx="2640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Ormuz, la isla hipersalada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farm1.staticflickr.com/73/168795335_5009a146a1_z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3 Rectángulo"/>
          <p:cNvSpPr>
            <a:spLocks noChangeArrowheads="1"/>
          </p:cNvSpPr>
          <p:nvPr/>
        </p:nvSpPr>
        <p:spPr bwMode="auto">
          <a:xfrm>
            <a:off x="1285875" y="481013"/>
            <a:ext cx="7858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 </a:t>
            </a:r>
            <a:r>
              <a:rPr lang="es-ES" b="1">
                <a:latin typeface="Calibri" pitchFamily="34" charset="0"/>
              </a:rPr>
              <a:t>Wadi Rum</a:t>
            </a:r>
            <a:r>
              <a:rPr lang="es-ES">
                <a:latin typeface="Calibri" pitchFamily="34" charset="0"/>
              </a:rPr>
              <a:t>, y para algunos es el </a:t>
            </a:r>
            <a:r>
              <a:rPr lang="es-ES" b="1">
                <a:latin typeface="Calibri" pitchFamily="34" charset="0"/>
              </a:rPr>
              <a:t>más bello desierto del mundo</a:t>
            </a:r>
            <a:r>
              <a:rPr lang="es-ES">
                <a:latin typeface="Calibri" pitchFamily="34" charset="0"/>
              </a:rPr>
              <a:t>.</a:t>
            </a:r>
          </a:p>
        </p:txBody>
      </p:sp>
      <p:sp>
        <p:nvSpPr>
          <p:cNvPr id="35844" name="4 Rectángulo"/>
          <p:cNvSpPr>
            <a:spLocks noChangeArrowheads="1"/>
          </p:cNvSpPr>
          <p:nvPr/>
        </p:nvSpPr>
        <p:spPr bwMode="auto">
          <a:xfrm>
            <a:off x="2643188" y="214313"/>
            <a:ext cx="3565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desierto en color rojo (Jordania)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jap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0"/>
            <a:ext cx="77771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2 Rectángulo"/>
          <p:cNvSpPr>
            <a:spLocks noChangeArrowheads="1"/>
          </p:cNvSpPr>
          <p:nvPr/>
        </p:nvSpPr>
        <p:spPr bwMode="auto">
          <a:xfrm>
            <a:off x="3643313" y="428625"/>
            <a:ext cx="44084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La isla donde llueve “35 días al mes” (Japón)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http://farm4.static.flickr.com/3355/3251608632_25eb265a61_z.jpg?zz=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4 Rectángulo"/>
          <p:cNvSpPr>
            <a:spLocks noChangeArrowheads="1"/>
          </p:cNvSpPr>
          <p:nvPr/>
        </p:nvSpPr>
        <p:spPr bwMode="auto">
          <a:xfrm>
            <a:off x="1857375" y="344488"/>
            <a:ext cx="2970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El mundo perdido de Zanskar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farm4.static.flickr.com/3172/2658047089_5a0a7034fa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2 Rectángulo"/>
          <p:cNvSpPr>
            <a:spLocks noChangeArrowheads="1"/>
          </p:cNvSpPr>
          <p:nvPr/>
        </p:nvSpPr>
        <p:spPr bwMode="auto">
          <a:xfrm>
            <a:off x="2786063" y="785813"/>
            <a:ext cx="3811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El desierto de los Pináculos (Australia)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farm9.staticflickr.com/8147/7671339544_4b3a827d87_z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57150" y="625475"/>
            <a:ext cx="9201150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2 Rectángulo"/>
          <p:cNvSpPr>
            <a:spLocks noChangeArrowheads="1"/>
          </p:cNvSpPr>
          <p:nvPr/>
        </p:nvSpPr>
        <p:spPr bwMode="auto">
          <a:xfrm>
            <a:off x="2916238" y="193675"/>
            <a:ext cx="3402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Acantilados en blanco (Inglaterra)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farm1.staticflickr.com/12/18874559_93a481434e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455613"/>
            <a:ext cx="9144000" cy="6626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3 Rectángulo"/>
          <p:cNvSpPr>
            <a:spLocks noChangeArrowheads="1"/>
          </p:cNvSpPr>
          <p:nvPr/>
        </p:nvSpPr>
        <p:spPr bwMode="auto">
          <a:xfrm>
            <a:off x="2700338" y="0"/>
            <a:ext cx="3765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Una avenida de Baobas (Madagascar)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2 Rectángulo"/>
          <p:cNvSpPr>
            <a:spLocks noChangeArrowheads="1"/>
          </p:cNvSpPr>
          <p:nvPr/>
        </p:nvSpPr>
        <p:spPr bwMode="auto">
          <a:xfrm>
            <a:off x="4572000" y="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latin typeface="Calibri" pitchFamily="34" charset="0"/>
              </a:rPr>
              <a:t>La isla donde migran millones de cangrejos (Christmas Island)</a:t>
            </a:r>
          </a:p>
        </p:txBody>
      </p:sp>
      <p:pic>
        <p:nvPicPr>
          <p:cNvPr id="41987" name="Picture 4" descr="http://farm4.static.flickr.com/3161/2704505268_e7a65e3b2e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farm2.staticflickr.com/1105/555752728_58b3e6ef4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95963" cy="579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2 Rectángulo"/>
          <p:cNvSpPr>
            <a:spLocks noChangeArrowheads="1"/>
          </p:cNvSpPr>
          <p:nvPr/>
        </p:nvSpPr>
        <p:spPr bwMode="auto">
          <a:xfrm>
            <a:off x="6191250" y="2570163"/>
            <a:ext cx="2952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desfiladero de aguas turquesa en Eslovenia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farm9.staticflickr.com/8066/8183968845_e570530992_z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3 Rectángulo"/>
          <p:cNvSpPr>
            <a:spLocks noChangeArrowheads="1"/>
          </p:cNvSpPr>
          <p:nvPr/>
        </p:nvSpPr>
        <p:spPr bwMode="auto">
          <a:xfrm>
            <a:off x="2571750" y="714375"/>
            <a:ext cx="4743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tx1">
                    <a:lumMod val="95000"/>
                  </a:schemeClr>
                </a:solidFill>
                <a:latin typeface="Calibri" pitchFamily="34" charset="0"/>
              </a:rPr>
              <a:t>Un río de cinco colores en Colombia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farm4.staticflickr.com/3126/2599569859_67198d6209_z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8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2 Rectángulo"/>
          <p:cNvSpPr>
            <a:spLocks noChangeArrowheads="1"/>
          </p:cNvSpPr>
          <p:nvPr/>
        </p:nvSpPr>
        <p:spPr bwMode="auto">
          <a:xfrm>
            <a:off x="2571750" y="571500"/>
            <a:ext cx="6359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cañón desértico con piscinas en turquesa en Omán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Legzira-marrue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2 Rectángulo"/>
          <p:cNvSpPr>
            <a:spLocks noChangeArrowheads="1"/>
          </p:cNvSpPr>
          <p:nvPr/>
        </p:nvSpPr>
        <p:spPr bwMode="auto">
          <a:xfrm>
            <a:off x="2000250" y="428625"/>
            <a:ext cx="7143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Una playa roja entre arcos gigantes de arenisca en Marruecos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farm3.staticflickr.com/2309/1832297003_ba97bd7e3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979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2 Rectángulo"/>
          <p:cNvSpPr>
            <a:spLocks noChangeArrowheads="1"/>
          </p:cNvSpPr>
          <p:nvPr/>
        </p:nvSpPr>
        <p:spPr bwMode="auto">
          <a:xfrm>
            <a:off x="2000250" y="642938"/>
            <a:ext cx="6642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tx1">
                    <a:lumMod val="95000"/>
                  </a:schemeClr>
                </a:solidFill>
                <a:latin typeface="Calibri" pitchFamily="34" charset="0"/>
              </a:rPr>
              <a:t>Un paisaje de montaña que parece pintado en Islandia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farm4.staticflickr.com/3257/2778531536_7258efd1fe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2 Rectángulo"/>
          <p:cNvSpPr>
            <a:spLocks noChangeArrowheads="1"/>
          </p:cNvSpPr>
          <p:nvPr/>
        </p:nvSpPr>
        <p:spPr bwMode="auto">
          <a:xfrm>
            <a:off x="4786313" y="3071813"/>
            <a:ext cx="8143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tubo volcánico que se extiende </a:t>
            </a:r>
          </a:p>
          <a:p>
            <a:r>
              <a:rPr lang="es-ES" b="1">
                <a:latin typeface="Calibri" pitchFamily="34" charset="0"/>
              </a:rPr>
              <a:t>por seis kilómetros en Canarias (España)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farm7.staticflickr.com/6074/6067254877_c9146f64c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2 Rectángulo"/>
          <p:cNvSpPr>
            <a:spLocks noChangeArrowheads="1"/>
          </p:cNvSpPr>
          <p:nvPr/>
        </p:nvSpPr>
        <p:spPr bwMode="auto">
          <a:xfrm>
            <a:off x="6286500" y="571500"/>
            <a:ext cx="48783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cañón donde crecen</a:t>
            </a:r>
          </a:p>
          <a:p>
            <a:r>
              <a:rPr lang="es-ES" b="1">
                <a:latin typeface="Calibri" pitchFamily="34" charset="0"/>
              </a:rPr>
              <a:t> árboles gigantes, </a:t>
            </a:r>
          </a:p>
          <a:p>
            <a:r>
              <a:rPr lang="es-ES" b="1">
                <a:latin typeface="Calibri" pitchFamily="34" charset="0"/>
              </a:rPr>
              <a:t>en Estados Unidos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hile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2 Rectángulo"/>
          <p:cNvSpPr>
            <a:spLocks noChangeArrowheads="1"/>
          </p:cNvSpPr>
          <p:nvPr/>
        </p:nvSpPr>
        <p:spPr bwMode="auto">
          <a:xfrm>
            <a:off x="2071688" y="642938"/>
            <a:ext cx="7900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Calibri" pitchFamily="34" charset="0"/>
              </a:rPr>
              <a:t>Un cielo plagado de estrellas en Atacama, Chile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101lugaresincreibles.com/wp-content/uploads/2013/01/rio-urederra-espana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2 Rectángulo"/>
          <p:cNvSpPr>
            <a:spLocks noChangeArrowheads="1"/>
          </p:cNvSpPr>
          <p:nvPr/>
        </p:nvSpPr>
        <p:spPr bwMode="auto">
          <a:xfrm>
            <a:off x="3000375" y="1071563"/>
            <a:ext cx="2774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latin typeface="Calibri" pitchFamily="34" charset="0"/>
              </a:rPr>
              <a:t>Un río turquesa en Navarra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810001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GARES DONDE SUCEDEN COSAS CURIOS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 DONDE SUCEDEN COSAS CURIOSAS</Template>
  <TotalTime>2</TotalTime>
  <Words>457</Words>
  <Application>Microsoft Office PowerPoint</Application>
  <PresentationFormat>Presentación en pantalla (16:10)</PresentationFormat>
  <Paragraphs>80</Paragraphs>
  <Slides>50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Arial</vt:lpstr>
      <vt:lpstr>Calibri</vt:lpstr>
      <vt:lpstr>Aharoni</vt:lpstr>
      <vt:lpstr>LUGARES DONDE SUCEDEN COSAS CURIOSAS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2014-10-27T14:31:42Z</dcterms:created>
  <dcterms:modified xsi:type="dcterms:W3CDTF">2014-10-27T14:34:23Z</dcterms:modified>
</cp:coreProperties>
</file>