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48" r:id="rId2"/>
  </p:sldMasterIdLst>
  <p:notesMasterIdLst>
    <p:notesMasterId r:id="rId31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57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rh6rb7HB7oO4JaN8mbpog" hashData="1d6hedMKn/cxyxrnC2ObP3iB7a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8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19D5201-B4EE-4230-87D7-1807121C7DD3}" type="datetimeFigureOut">
              <a:rPr lang="es-AR"/>
              <a:pPr>
                <a:defRPr/>
              </a:pPr>
              <a:t>21/11/2017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B630783-676D-47CE-8D89-3659AECFBFC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AR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32CBCF-77BC-4B5E-A881-3FFF157F1B40}" type="slidenum">
              <a:rPr lang="es-AR" altLang="es-AR" smtClean="0"/>
              <a:pPr/>
              <a:t>11</a:t>
            </a:fld>
            <a:endParaRPr lang="es-AR" altLang="es-A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AR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9A5289E-0DA8-4ADD-9C01-354755CD9021}" type="slidenum">
              <a:rPr lang="es-AR" altLang="es-AR" smtClean="0"/>
              <a:pPr/>
              <a:t>12</a:t>
            </a:fld>
            <a:endParaRPr lang="es-AR" altLang="es-A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7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460C775B-6998-4F3E-92AA-EB8C982D466C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6" name="Espaço Reservado para Número de Slide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AEAD0A37-ADBA-40E4-AFB0-3874162A10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7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9CD886-8442-4BF3-A481-F94C6D000F44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D1D8FD8-0BB6-49A2-9BF7-222EAD62C8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7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208C204F-FD71-4EFE-960E-4B0FAF13956A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DAF0B876-9329-4A7A-9C8A-697DB97103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8179F0-5DB7-4F38-8911-0B24E0AA96B3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7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D3BCCB-B716-43C6-A68E-0DD7ABE9DA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7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tângulo 8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9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A1FA426-11D0-4827-9361-9CE32FA509BA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10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DCB5B4-3283-4927-9370-D16E7CF98A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7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686CFD5-F426-4271-9248-09A654CA8737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044E06-B0BD-4829-97DA-68A5094E83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8A6D4-1E25-4A90-9CF2-507DBC97876A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B118B-8B88-413B-A10C-6B91366B91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D7ABB563-DEE3-4F58-9391-BCB2214715B5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7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12F706BD-2508-4792-9BA3-08C6C78AAE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C06F798C-5BE4-4670-B386-32C2E1909DEA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AB278D9D-E1AA-4361-A699-67DC90E978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0AF3E-700D-410C-8D8C-F292C8F8D101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7BC5C-351D-485E-8B7F-F4850787E4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B0007-AFFF-40FA-91C4-39E492D92BFB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0EE3C-7307-43BD-9C04-339B759BC4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983A74FD-1C0A-4678-A5CB-B8C4A00FBFB1}" type="datetimeFigureOut">
              <a:rPr lang="pt-BR"/>
              <a:pPr>
                <a:defRPr/>
              </a:pPr>
              <a:t>21/11/2017</a:t>
            </a:fld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5137E839-971F-49FD-9304-370EA0B1D8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AR" smtClean="0"/>
              <a:t>Clique para editar os estilos do texto mestre</a:t>
            </a:r>
          </a:p>
          <a:p>
            <a:pPr lvl="1"/>
            <a:r>
              <a:rPr lang="pt-BR" altLang="es-AR" smtClean="0"/>
              <a:t>Segundo nível</a:t>
            </a:r>
          </a:p>
          <a:p>
            <a:pPr lvl="2"/>
            <a:r>
              <a:rPr lang="pt-BR" altLang="es-AR" smtClean="0"/>
              <a:t>Terceiro nível</a:t>
            </a:r>
          </a:p>
          <a:p>
            <a:pPr lvl="3"/>
            <a:r>
              <a:rPr lang="pt-BR" altLang="es-AR" smtClean="0"/>
              <a:t>Quarto nível</a:t>
            </a:r>
          </a:p>
          <a:p>
            <a:pPr lvl="4"/>
            <a:r>
              <a:rPr lang="pt-BR" altLang="es-AR" smtClean="0"/>
              <a:t>Quinto nível</a:t>
            </a:r>
            <a:endParaRPr lang="en-US" altLang="es-AR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37" r:id="rId7"/>
    <p:sldLayoutId id="2147483746" r:id="rId8"/>
    <p:sldLayoutId id="2147483747" r:id="rId9"/>
    <p:sldLayoutId id="2147483738" r:id="rId10"/>
    <p:sldLayoutId id="2147483739" r:id="rId11"/>
  </p:sldLayoutIdLst>
  <p:transition spd="slow">
    <p:random/>
  </p:transition>
  <p:txStyles>
    <p:titleStyle>
      <a:lvl1pPr marL="53975" indent="-53975" algn="r" rtl="0" eaLnBrk="1" fontAlgn="base" hangingPunct="1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2pPr>
      <a:lvl3pPr marL="53975" indent="-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3pPr>
      <a:lvl4pPr marL="53975" indent="-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4pPr>
      <a:lvl5pPr marL="53975" indent="-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5pPr>
      <a:lvl6pPr marL="5111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6pPr>
      <a:lvl7pPr marL="9683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7pPr>
      <a:lvl8pPr marL="14255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8pPr>
      <a:lvl9pPr marL="18827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</a:defRPr>
      </a:lvl9pPr>
      <a:extLst/>
    </p:titleStyle>
    <p:bodyStyle>
      <a:lvl1pPr marL="292100" indent="-292100" algn="l" rtl="0" eaLnBrk="1" fontAlgn="base" hangingPunct="1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1" fontAlgn="base" hangingPunct="1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457200" y="2204864"/>
            <a:ext cx="8229600" cy="2736304"/>
          </a:xfrm>
          <a:prstGeom prst="rect">
            <a:avLst/>
          </a:prstGeom>
        </p:spPr>
        <p:txBody>
          <a:bodyPr lIns="45720" rIns="228600" anchor="b">
            <a:normAutofit fontScale="25000" lnSpcReduction="20000"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pt-BR" sz="4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" name="Título 6"/>
          <p:cNvSpPr>
            <a:spLocks noGrp="1"/>
          </p:cNvSpPr>
          <p:nvPr>
            <p:ph type="ctrTitle"/>
          </p:nvPr>
        </p:nvSpPr>
        <p:spPr>
          <a:xfrm>
            <a:off x="494532" y="808512"/>
            <a:ext cx="8208912" cy="1584176"/>
          </a:xfrm>
        </p:spPr>
        <p:txBody>
          <a:bodyPr>
            <a:normAutofit fontScale="90000"/>
          </a:bodyPr>
          <a:lstStyle/>
          <a:p>
            <a:pPr indent="0"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LUGARES DONDE SE PODRIA</a:t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ESTAR SENTADO AHORA.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934075" y="5260975"/>
            <a:ext cx="195103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 HERALDO</a:t>
            </a:r>
            <a:endParaRPr lang="pt-B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200150" y="5260975"/>
            <a:ext cx="13557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</a:t>
            </a:r>
            <a:endParaRPr lang="pt-BR" sz="2000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547813" y="3635375"/>
            <a:ext cx="6102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altLang="es-AR"/>
              <a:t>MELODIA : Dans La Maison de Vacances-Michel Sardou</a:t>
            </a:r>
            <a:endParaRPr lang="pt-BR" altLang="es-AR"/>
          </a:p>
        </p:txBody>
      </p:sp>
    </p:spTree>
  </p:cSld>
  <p:clrMapOvr>
    <a:masterClrMapping/>
  </p:clrMapOvr>
  <p:transition spd="slow">
    <p:random/>
    <p:sndAc>
      <p:stSnd loop="1">
        <p:snd r:embed="rId2" name="Dans La Maison de Vacances-Michel Sard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1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escription: 25 places                                                            you'd rather                                                            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04813"/>
            <a:ext cx="8316912" cy="553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67" name="Retângulo 2"/>
          <p:cNvSpPr>
            <a:spLocks noChangeArrowheads="1"/>
          </p:cNvSpPr>
          <p:nvPr/>
        </p:nvSpPr>
        <p:spPr bwMode="auto">
          <a:xfrm>
            <a:off x="2359025" y="6156325"/>
            <a:ext cx="4876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el Jardín de alcoba, ubicado en Nueva Zelanda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sp>
        <p:nvSpPr>
          <p:cNvPr id="12291" name="AutoShape 4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sp>
        <p:nvSpPr>
          <p:cNvPr id="12292" name="AutoShape 6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33375"/>
            <a:ext cx="7489825" cy="5616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4" name="Retângulo 5"/>
          <p:cNvSpPr>
            <a:spLocks noChangeArrowheads="1"/>
          </p:cNvSpPr>
          <p:nvPr/>
        </p:nvSpPr>
        <p:spPr bwMode="auto">
          <a:xfrm>
            <a:off x="2916238" y="6083300"/>
            <a:ext cx="3386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el barquito en Colmar, Francia</a:t>
            </a:r>
            <a:r>
              <a:rPr lang="pt-BR" altLang="es-AR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H\Pictures\Casulo , Filipi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04813"/>
            <a:ext cx="7561263" cy="567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5" name="Retângulo 2"/>
          <p:cNvSpPr>
            <a:spLocks noChangeArrowheads="1"/>
          </p:cNvSpPr>
          <p:nvPr/>
        </p:nvSpPr>
        <p:spPr bwMode="auto">
          <a:xfrm>
            <a:off x="3635375" y="6227763"/>
            <a:ext cx="3006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>
                <a:latin typeface="Calibri" pitchFamily="34" charset="0"/>
              </a:rPr>
              <a:t> En el capullo , en las Filipinas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H\Pictures\Beiral de piscina.jpg"/>
          <p:cNvPicPr>
            <a:picLocks noChangeAspect="1" noChangeArrowheads="1"/>
          </p:cNvPicPr>
          <p:nvPr/>
        </p:nvPicPr>
        <p:blipFill>
          <a:blip r:embed="rId2"/>
          <a:srcRect t="40733"/>
          <a:stretch>
            <a:fillRect/>
          </a:stretch>
        </p:blipFill>
        <p:spPr bwMode="auto">
          <a:xfrm>
            <a:off x="1238250" y="422275"/>
            <a:ext cx="6667500" cy="5527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339" name="Retângulo 2"/>
          <p:cNvSpPr>
            <a:spLocks noChangeArrowheads="1"/>
          </p:cNvSpPr>
          <p:nvPr/>
        </p:nvSpPr>
        <p:spPr bwMode="auto">
          <a:xfrm>
            <a:off x="2770188" y="6092825"/>
            <a:ext cx="4051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Al borde de una piscina de alero infinito.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H\Pictures\carros anfibi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6250"/>
            <a:ext cx="8208963" cy="5183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363" name="Retângulo 2"/>
          <p:cNvSpPr>
            <a:spLocks noChangeArrowheads="1"/>
          </p:cNvSpPr>
          <p:nvPr/>
        </p:nvSpPr>
        <p:spPr bwMode="auto">
          <a:xfrm>
            <a:off x="2916238" y="5940425"/>
            <a:ext cx="4576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uno de los autos anfibios en un lago Suizo.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escription: 25 places                                                            you'd rather                                                            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6550" y="1684338"/>
            <a:ext cx="8412163" cy="3473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387" name="Retângulo 2"/>
          <p:cNvSpPr>
            <a:spLocks noChangeArrowheads="1"/>
          </p:cNvSpPr>
          <p:nvPr/>
        </p:nvSpPr>
        <p:spPr bwMode="auto">
          <a:xfrm>
            <a:off x="2536825" y="5724525"/>
            <a:ext cx="4802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esta pequeña península en Mykonos, Grecia.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tângulo 2"/>
          <p:cNvSpPr>
            <a:spLocks noChangeArrowheads="1"/>
          </p:cNvSpPr>
          <p:nvPr/>
        </p:nvSpPr>
        <p:spPr bwMode="auto">
          <a:xfrm>
            <a:off x="3492500" y="6227763"/>
            <a:ext cx="3387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una hamaca a la orilla del mar.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17411" name="Picture 3" descr="C:\Users\H\Pictures\Balaço no M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17513"/>
            <a:ext cx="7007225" cy="5745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\Pictures\Bibliote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33375"/>
            <a:ext cx="6667500" cy="5759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35" name="Retângulo 1"/>
          <p:cNvSpPr>
            <a:spLocks noChangeArrowheads="1"/>
          </p:cNvSpPr>
          <p:nvPr/>
        </p:nvSpPr>
        <p:spPr bwMode="auto">
          <a:xfrm>
            <a:off x="1660525" y="6165850"/>
            <a:ext cx="5983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el sofá de la biblioteca de paredes de vidrio en Alemania.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tângulo 1"/>
          <p:cNvSpPr>
            <a:spLocks noChangeArrowheads="1"/>
          </p:cNvSpPr>
          <p:nvPr/>
        </p:nvSpPr>
        <p:spPr bwMode="auto">
          <a:xfrm>
            <a:off x="2851150" y="6092825"/>
            <a:ext cx="3148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Hamacándote en la isla Dedon.</a:t>
            </a:r>
            <a:endParaRPr lang="pt-BR" altLang="es-AR">
              <a:latin typeface="Calibri" pitchFamily="34" charset="0"/>
            </a:endParaRPr>
          </a:p>
        </p:txBody>
      </p:sp>
      <p:sp>
        <p:nvSpPr>
          <p:cNvPr id="19459" name="AutoShape 2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pic>
        <p:nvPicPr>
          <p:cNvPr id="19460" name="Picture 3" descr="C:\Users\H\Pictures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476250"/>
            <a:ext cx="8142288" cy="54213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tângulo 1"/>
          <p:cNvSpPr>
            <a:spLocks noChangeArrowheads="1"/>
          </p:cNvSpPr>
          <p:nvPr/>
        </p:nvSpPr>
        <p:spPr bwMode="auto">
          <a:xfrm>
            <a:off x="1692275" y="6227763"/>
            <a:ext cx="6264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el jacuzzi  del  último piso, en Gotemburgo,  Suecia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20483" name="Picture 1" descr="C:\Users\H\Pictures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138" y="549275"/>
            <a:ext cx="7940675" cy="5545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H\Pictures\12.jpg"/>
          <p:cNvPicPr>
            <a:picLocks noChangeAspect="1" noChangeArrowheads="1"/>
          </p:cNvPicPr>
          <p:nvPr/>
        </p:nvPicPr>
        <p:blipFill>
          <a:blip r:embed="rId3"/>
          <a:srcRect t="9486" b="5435"/>
          <a:stretch>
            <a:fillRect/>
          </a:stretch>
        </p:blipFill>
        <p:spPr bwMode="auto">
          <a:xfrm>
            <a:off x="1238250" y="333375"/>
            <a:ext cx="6667500" cy="5759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507" name="Retângulo 1"/>
          <p:cNvSpPr>
            <a:spLocks noChangeArrowheads="1"/>
          </p:cNvSpPr>
          <p:nvPr/>
        </p:nvSpPr>
        <p:spPr bwMode="auto">
          <a:xfrm>
            <a:off x="1042988" y="6237288"/>
            <a:ext cx="7129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una cabaña, con piso de vidrio, sobre el océano en las islas Maldivas.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H\Pictures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82588"/>
            <a:ext cx="6667500" cy="5710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531" name="Retângulo 1"/>
          <p:cNvSpPr>
            <a:spLocks noChangeArrowheads="1"/>
          </p:cNvSpPr>
          <p:nvPr/>
        </p:nvSpPr>
        <p:spPr bwMode="auto">
          <a:xfrm>
            <a:off x="1763713" y="6227763"/>
            <a:ext cx="5815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el resort de la playa del Lido en Sarasota, Florida.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H\Pictures\14.jpg"/>
          <p:cNvPicPr>
            <a:picLocks noChangeAspect="1" noChangeArrowheads="1"/>
          </p:cNvPicPr>
          <p:nvPr/>
        </p:nvPicPr>
        <p:blipFill>
          <a:blip r:embed="rId2"/>
          <a:srcRect t="8241" b="15714"/>
          <a:stretch>
            <a:fillRect/>
          </a:stretch>
        </p:blipFill>
        <p:spPr bwMode="auto">
          <a:xfrm>
            <a:off x="1331913" y="404813"/>
            <a:ext cx="6667500" cy="5903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555" name="Retângulo 2"/>
          <p:cNvSpPr>
            <a:spLocks noChangeArrowheads="1"/>
          </p:cNvSpPr>
          <p:nvPr/>
        </p:nvSpPr>
        <p:spPr bwMode="auto">
          <a:xfrm>
            <a:off x="1331913" y="6299200"/>
            <a:ext cx="6667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Columpiándote bajo la casa del árbol, en Granada, Nicaragua.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H\Pictures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514350"/>
            <a:ext cx="8037513" cy="5362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579" name="Retângulo 2"/>
          <p:cNvSpPr>
            <a:spLocks noChangeArrowheads="1"/>
          </p:cNvSpPr>
          <p:nvPr/>
        </p:nvSpPr>
        <p:spPr bwMode="auto">
          <a:xfrm>
            <a:off x="2362200" y="6084888"/>
            <a:ext cx="4492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esta caverna piscina en Santorini, Grecia...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C:\Users\H\Pictures\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33375"/>
            <a:ext cx="6667500" cy="583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03" name="Retângulo 2"/>
          <p:cNvSpPr>
            <a:spLocks noChangeArrowheads="1"/>
          </p:cNvSpPr>
          <p:nvPr/>
        </p:nvSpPr>
        <p:spPr bwMode="auto">
          <a:xfrm>
            <a:off x="1258888" y="6237288"/>
            <a:ext cx="6626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la hamaca de una cabaña en Santa Marta, Colombia.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sp>
        <p:nvSpPr>
          <p:cNvPr id="26627" name="Retângulo 2"/>
          <p:cNvSpPr>
            <a:spLocks noChangeArrowheads="1"/>
          </p:cNvSpPr>
          <p:nvPr/>
        </p:nvSpPr>
        <p:spPr bwMode="auto">
          <a:xfrm>
            <a:off x="1763713" y="6154738"/>
            <a:ext cx="658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Asoleándote en esta casa de la región de las Mil Islas, Canadá.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26628" name="Picture 4" descr="C:\Users\H\DISCO LOCAL\INTERNET\MAAFER\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55613"/>
            <a:ext cx="8280400" cy="55133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tângulo 1"/>
          <p:cNvSpPr>
            <a:spLocks noChangeArrowheads="1"/>
          </p:cNvSpPr>
          <p:nvPr/>
        </p:nvSpPr>
        <p:spPr bwMode="auto">
          <a:xfrm>
            <a:off x="2647950" y="6092825"/>
            <a:ext cx="4256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este bungalow flotante en las Maldivas.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27651" name="Picture 3" descr="C:\Users\H\DISCO LOCAL\INTERNET\MAAFER\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23863"/>
            <a:ext cx="8280400" cy="551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H\DISCO LOCAL\INTERNET\MAAFER\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33375"/>
            <a:ext cx="6667500" cy="5903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675" name="Retângulo 1"/>
          <p:cNvSpPr>
            <a:spLocks noChangeArrowheads="1"/>
          </p:cNvSpPr>
          <p:nvPr/>
        </p:nvSpPr>
        <p:spPr bwMode="auto">
          <a:xfrm>
            <a:off x="250825" y="6300788"/>
            <a:ext cx="8569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/>
              <a:t>En esta lancha con hidromasaje, en Seattle, Washington.</a:t>
            </a:r>
            <a:endParaRPr lang="pt-BR" altLang="es-A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tângulo 1"/>
          <p:cNvSpPr>
            <a:spLocks noChangeArrowheads="1"/>
          </p:cNvSpPr>
          <p:nvPr/>
        </p:nvSpPr>
        <p:spPr bwMode="auto">
          <a:xfrm>
            <a:off x="971550" y="6156325"/>
            <a:ext cx="7038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/>
              <a:t>En esta estatua en la playa de Puerto Vallarta, México.</a:t>
            </a:r>
            <a:endParaRPr lang="pt-BR" altLang="es-AR"/>
          </a:p>
        </p:txBody>
      </p:sp>
      <p:pic>
        <p:nvPicPr>
          <p:cNvPr id="29699" name="Picture 1" descr="C:\Users\H\DISCO LOCAL\INTERNET\MAAFER\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63550"/>
            <a:ext cx="7489825" cy="560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tângulo 1"/>
          <p:cNvSpPr>
            <a:spLocks noChangeArrowheads="1"/>
          </p:cNvSpPr>
          <p:nvPr/>
        </p:nvSpPr>
        <p:spPr bwMode="auto">
          <a:xfrm>
            <a:off x="1116013" y="6021388"/>
            <a:ext cx="66786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AR" b="1"/>
              <a:t>En algún lugar en las proximidades de esa piscina...</a:t>
            </a:r>
            <a:endParaRPr lang="pt-BR" altLang="es-AR"/>
          </a:p>
        </p:txBody>
      </p:sp>
      <p:pic>
        <p:nvPicPr>
          <p:cNvPr id="30723" name="Picture 1" descr="C:\Users\H\DISCO LOCAL\INTERNET\MAAFER\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875" y="420688"/>
            <a:ext cx="8097838" cy="5356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tângulo 1"/>
          <p:cNvSpPr>
            <a:spLocks noChangeArrowheads="1"/>
          </p:cNvSpPr>
          <p:nvPr/>
        </p:nvSpPr>
        <p:spPr bwMode="auto">
          <a:xfrm>
            <a:off x="1800225" y="6156325"/>
            <a:ext cx="5543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/>
              <a:t>En este restaurante sobre el mar, en Bora Bora.</a:t>
            </a:r>
            <a:endParaRPr lang="pt-BR" altLang="es-AR"/>
          </a:p>
        </p:txBody>
      </p:sp>
      <p:pic>
        <p:nvPicPr>
          <p:cNvPr id="31747" name="Picture 1" descr="C:\Users\H\DISCO LOCAL\INTERNET\MAAFER\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14350"/>
            <a:ext cx="8353425" cy="5507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tângulo 1"/>
          <p:cNvSpPr>
            <a:spLocks noChangeArrowheads="1"/>
          </p:cNvSpPr>
          <p:nvPr/>
        </p:nvSpPr>
        <p:spPr bwMode="auto">
          <a:xfrm>
            <a:off x="2433638" y="6156325"/>
            <a:ext cx="4070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/>
              <a:t>Contra una llama, en Machu Pichu.</a:t>
            </a:r>
            <a:endParaRPr lang="pt-BR" altLang="es-AR"/>
          </a:p>
        </p:txBody>
      </p:sp>
      <p:pic>
        <p:nvPicPr>
          <p:cNvPr id="32771" name="Picture 1" descr="C:\Users\H\DISCO LOCAL\INTERNET\MAAFER\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8207375" cy="5473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C:\Users\H\DISCO LOCAL\INTERNET\MAAFER\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0" y="333375"/>
            <a:ext cx="6667500" cy="583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795" name="Retângulo 1"/>
          <p:cNvSpPr>
            <a:spLocks noChangeArrowheads="1"/>
          </p:cNvSpPr>
          <p:nvPr/>
        </p:nvSpPr>
        <p:spPr bwMode="auto">
          <a:xfrm>
            <a:off x="2508250" y="6237288"/>
            <a:ext cx="43005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/>
              <a:t>Flotando frente al cine de la piscina.</a:t>
            </a:r>
            <a:endParaRPr lang="pt-BR" altLang="es-A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C:\Users\H\DISCO LOCAL\INTERNET\MAAFER\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0" y="412750"/>
            <a:ext cx="6223000" cy="5824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4819" name="Retângulo 1"/>
          <p:cNvSpPr>
            <a:spLocks noChangeArrowheads="1"/>
          </p:cNvSpPr>
          <p:nvPr/>
        </p:nvSpPr>
        <p:spPr bwMode="auto">
          <a:xfrm>
            <a:off x="3114675" y="6300788"/>
            <a:ext cx="3159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/>
              <a:t> En este río resort. en Bali.</a:t>
            </a:r>
            <a:endParaRPr lang="pt-BR" altLang="es-A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tângulo 1"/>
          <p:cNvSpPr>
            <a:spLocks noChangeArrowheads="1"/>
          </p:cNvSpPr>
          <p:nvPr/>
        </p:nvSpPr>
        <p:spPr bwMode="auto">
          <a:xfrm>
            <a:off x="2408238" y="6156325"/>
            <a:ext cx="4365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es-AR" b="1"/>
              <a:t>En un kayac en el Glaciar Bay, Alaska.</a:t>
            </a:r>
            <a:endParaRPr lang="pt-BR" altLang="es-AR"/>
          </a:p>
        </p:txBody>
      </p:sp>
      <p:pic>
        <p:nvPicPr>
          <p:cNvPr id="35843" name="Picture 1" descr="C:\Users\H\DISCO LOCAL\INTERNET\MAAFER\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8207375" cy="5545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064896" cy="2736304"/>
          </a:xfrm>
        </p:spPr>
        <p:txBody>
          <a:bodyPr>
            <a:normAutofit fontScale="90000"/>
          </a:bodyPr>
          <a:lstStyle/>
          <a:p>
            <a:pPr marL="54864" indent="0" algn="just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PERO DESGRACIADAMENTE AHORA ESTAS SENTADO EN TU TRABAJO O EN UN VIEJO SILLON EN TU CASA!!!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gares donde podru00EDas estar sentado en este       momento (1)">
  <a:themeElements>
    <a:clrScheme name="Fundição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ção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çã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donde podru00EDas estar sentado en este       momento (1)</Template>
  <TotalTime>1</TotalTime>
  <Words>287</Words>
  <Application>Microsoft Office PowerPoint</Application>
  <PresentationFormat>Presentación en pantalla (4:3)</PresentationFormat>
  <Paragraphs>35</Paragraphs>
  <Slides>28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Rockwell</vt:lpstr>
      <vt:lpstr>Wingdings 2</vt:lpstr>
      <vt:lpstr>Calibri</vt:lpstr>
      <vt:lpstr>Lugares donde podru00EDas estar sentado en este       momento (1)</vt:lpstr>
      <vt:lpstr>Diseño predeterminado</vt:lpstr>
      <vt:lpstr>  LUGARES DONDE SE PODRIA ESTAR SENTADO AHORA.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               PERO DESGRACIADAMENTE AHORA ESTAS SENTADO EN TU TRABAJO O EN UN VIEJO SILLON EN TU CASA!!!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LUGARES DONDE SE PODRIA ESTAR SENTADO AHORA.</dc:title>
  <dc:creator>B13012CF05D44384F9CBB453D41CFE26..</dc:creator>
  <cp:lastModifiedBy>B13012CF05D44384F9CBB453D41CFE26..</cp:lastModifiedBy>
  <cp:revision>1</cp:revision>
  <dcterms:created xsi:type="dcterms:W3CDTF">2017-11-21T20:42:20Z</dcterms:created>
  <dcterms:modified xsi:type="dcterms:W3CDTF">2017-11-21T20:43:43Z</dcterms:modified>
</cp:coreProperties>
</file>