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  <p:sldMasterId id="2147483774" r:id="rId2"/>
  </p:sldMasterIdLst>
  <p:notesMasterIdLst>
    <p:notesMasterId r:id="rId31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57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ZxQElTSCXPBVjJW2+Vodg==" hashData="XH741MVVaV9Kdii+U46RC9R5Fb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E65FE58-6167-4F83-984A-9700C9A8C1C8}" type="datetimeFigureOut">
              <a:rPr lang="es-AR"/>
              <a:pPr>
                <a:defRPr/>
              </a:pPr>
              <a:t>12/05/2021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C406452-3540-4513-9CEA-690CA24D9D0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722056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AR" altLang="es-AR" smtClean="0"/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F7B5B70-B544-4A3E-A2EC-40F613238E31}" type="slidenum">
              <a:rPr lang="es-AR" altLang="es-AR" smtClean="0"/>
              <a:pPr eaLnBrk="1" hangingPunct="1"/>
              <a:t>11</a:t>
            </a:fld>
            <a:endParaRPr lang="es-AR" altLang="es-A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AR" altLang="es-AR" smtClean="0"/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A1BB14F-A815-45C5-8EDD-4E7244B04B5B}" type="slidenum">
              <a:rPr lang="es-AR" altLang="es-AR" smtClean="0"/>
              <a:pPr eaLnBrk="1" hangingPunct="1"/>
              <a:t>12</a:t>
            </a:fld>
            <a:endParaRPr lang="es-AR" altLang="es-A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809D9-F1CB-470D-B009-CAE7C7AC766A}" type="datetimeFigureOut">
              <a:rPr lang="pt-BR" smtClean="0"/>
              <a:pPr>
                <a:defRPr/>
              </a:pPr>
              <a:t>12/05/2021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317104-1FE2-4744-A6BA-C84C6759920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62876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809D9-F1CB-470D-B009-CAE7C7AC766A}" type="datetimeFigureOut">
              <a:rPr lang="pt-BR" smtClean="0"/>
              <a:pPr>
                <a:defRPr/>
              </a:pPr>
              <a:t>12/05/2021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317104-1FE2-4744-A6BA-C84C6759920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7288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809D9-F1CB-470D-B009-CAE7C7AC766A}" type="datetimeFigureOut">
              <a:rPr lang="pt-BR" smtClean="0"/>
              <a:pPr>
                <a:defRPr/>
              </a:pPr>
              <a:t>12/05/2021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317104-1FE2-4744-A6BA-C84C6759920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25318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809D9-F1CB-470D-B009-CAE7C7AC766A}" type="datetimeFigureOut">
              <a:rPr lang="pt-BR" smtClean="0"/>
              <a:pPr>
                <a:defRPr/>
              </a:pPr>
              <a:t>12/05/2021</a:t>
            </a:fld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317104-1FE2-4744-A6BA-C84C6759920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83322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809D9-F1CB-470D-B009-CAE7C7AC766A}" type="datetimeFigureOut">
              <a:rPr lang="pt-BR" smtClean="0"/>
              <a:pPr>
                <a:defRPr/>
              </a:pPr>
              <a:t>12/05/2021</a:t>
            </a:fld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317104-1FE2-4744-A6BA-C84C6759920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3315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809D9-F1CB-470D-B009-CAE7C7AC766A}" type="datetimeFigureOut">
              <a:rPr lang="pt-BR" smtClean="0"/>
              <a:pPr>
                <a:defRPr/>
              </a:pPr>
              <a:t>12/05/2021</a:t>
            </a:fld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317104-1FE2-4744-A6BA-C84C6759920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305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809D9-F1CB-470D-B009-CAE7C7AC766A}" type="datetimeFigureOut">
              <a:rPr lang="pt-BR" smtClean="0"/>
              <a:pPr>
                <a:defRPr/>
              </a:pPr>
              <a:t>12/05/2021</a:t>
            </a:fld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317104-1FE2-4744-A6BA-C84C6759920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34443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809D9-F1CB-470D-B009-CAE7C7AC766A}" type="datetimeFigureOut">
              <a:rPr lang="pt-BR" smtClean="0"/>
              <a:pPr>
                <a:defRPr/>
              </a:pPr>
              <a:t>12/05/2021</a:t>
            </a:fld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317104-1FE2-4744-A6BA-C84C6759920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05293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809D9-F1CB-470D-B009-CAE7C7AC766A}" type="datetimeFigureOut">
              <a:rPr lang="pt-BR" smtClean="0"/>
              <a:pPr>
                <a:defRPr/>
              </a:pPr>
              <a:t>12/05/2021</a:t>
            </a:fld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317104-1FE2-4744-A6BA-C84C6759920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4425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809D9-F1CB-470D-B009-CAE7C7AC766A}" type="datetimeFigureOut">
              <a:rPr lang="pt-BR" smtClean="0"/>
              <a:pPr>
                <a:defRPr/>
              </a:pPr>
              <a:t>12/05/2021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317104-1FE2-4744-A6BA-C84C6759920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32438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4809D9-F1CB-470D-B009-CAE7C7AC766A}" type="datetimeFigureOut">
              <a:rPr lang="pt-BR" smtClean="0"/>
              <a:pPr>
                <a:defRPr/>
              </a:pPr>
              <a:t>12/05/2021</a:t>
            </a:fld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317104-1FE2-4744-A6BA-C84C6759920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98121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139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906D2-362C-491D-B607-8E61312375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2722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ransition spd="slow">
    <p:rand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 txBox="1">
            <a:spLocks/>
          </p:cNvSpPr>
          <p:nvPr/>
        </p:nvSpPr>
        <p:spPr>
          <a:xfrm>
            <a:off x="457200" y="2204864"/>
            <a:ext cx="8229600" cy="2736304"/>
          </a:xfrm>
          <a:prstGeom prst="rect">
            <a:avLst/>
          </a:prstGeom>
        </p:spPr>
        <p:txBody>
          <a:bodyPr lIns="45720" rIns="228600" anchor="b">
            <a:normAutofit fontScale="25000" lnSpcReduction="20000"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pt-BR" sz="4800" b="1" dirty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endParaRPr lang="pt-BR" sz="4800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effectLst>
                <a:outerShdw blurRad="38100" dist="25500" dir="5400000" algn="tl" rotWithShape="0">
                  <a:srgbClr val="000000">
                    <a:satMod val="180000"/>
                    <a:alpha val="7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7" name="Título 6"/>
          <p:cNvSpPr>
            <a:spLocks noGrp="1"/>
          </p:cNvSpPr>
          <p:nvPr>
            <p:ph type="ctrTitle"/>
          </p:nvPr>
        </p:nvSpPr>
        <p:spPr>
          <a:xfrm>
            <a:off x="301018" y="1844824"/>
            <a:ext cx="8541964" cy="1584176"/>
          </a:xfrm>
          <a:solidFill>
            <a:srgbClr val="FFFF00"/>
          </a:solidFill>
        </p:spPr>
        <p:txBody>
          <a:bodyPr>
            <a:normAutofit/>
          </a:bodyPr>
          <a:lstStyle/>
          <a:p>
            <a:pPr indent="0" algn="ctr"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0000"/>
                </a:solidFill>
              </a:rPr>
              <a:t>LUGARES </a:t>
            </a:r>
            <a:r>
              <a:rPr lang="pt-BR" b="1" dirty="0" smtClean="0">
                <a:solidFill>
                  <a:srgbClr val="FF0000"/>
                </a:solidFill>
              </a:rPr>
              <a:t>DONDE SE </a:t>
            </a:r>
            <a:r>
              <a:rPr lang="pt-BR" b="1" dirty="0" smtClean="0">
                <a:solidFill>
                  <a:srgbClr val="FF0000"/>
                </a:solidFill>
              </a:rPr>
              <a:t>PODRIA ESTAR </a:t>
            </a:r>
            <a:r>
              <a:rPr lang="pt-BR" b="1" dirty="0" smtClean="0">
                <a:solidFill>
                  <a:srgbClr val="FF0000"/>
                </a:solidFill>
              </a:rPr>
              <a:t>SENTADO </a:t>
            </a:r>
            <a:r>
              <a:rPr lang="pt-BR" b="1" dirty="0" smtClean="0">
                <a:solidFill>
                  <a:srgbClr val="FF0000"/>
                </a:solidFill>
              </a:rPr>
              <a:t>AHORA MISMO.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200150" y="5260975"/>
            <a:ext cx="1355725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000" b="1" spc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</a:t>
            </a:r>
            <a:endParaRPr lang="pt-BR" sz="2000" spc="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tângulo 9"/>
          <p:cNvSpPr>
            <a:spLocks noChangeArrowheads="1"/>
          </p:cNvSpPr>
          <p:nvPr/>
        </p:nvSpPr>
        <p:spPr bwMode="auto">
          <a:xfrm>
            <a:off x="1547813" y="3635375"/>
            <a:ext cx="6102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es-AR"/>
              <a:t>MELODIA : Dans La Maison de Vacances-Michel Sardou</a:t>
            </a:r>
            <a:endParaRPr lang="pt-BR" altLang="es-AR"/>
          </a:p>
        </p:txBody>
      </p:sp>
    </p:spTree>
  </p:cSld>
  <p:clrMapOvr>
    <a:masterClrMapping/>
  </p:clrMapOvr>
  <p:transition spd="slow">
    <p:random/>
    <p:sndAc>
      <p:stSnd loop="1">
        <p:snd r:embed="rId2" name="Dans La Maison de Vacances-Michel Sard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escription: 25 places                                                            you'd rather                                                            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316912" cy="5537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Retângulo 2"/>
          <p:cNvSpPr>
            <a:spLocks noChangeArrowheads="1"/>
          </p:cNvSpPr>
          <p:nvPr/>
        </p:nvSpPr>
        <p:spPr bwMode="auto">
          <a:xfrm>
            <a:off x="2359025" y="6156325"/>
            <a:ext cx="4876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el Jardín de alcoba, ubicado en Nueva Zelanda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 descr="Description: 25 places                                                            you'd rather                                                            be"/>
          <p:cNvSpPr>
            <a:spLocks noChangeAspect="1" noChangeArrowheads="1"/>
          </p:cNvSpPr>
          <p:nvPr/>
        </p:nvSpPr>
        <p:spPr bwMode="auto">
          <a:xfrm>
            <a:off x="0" y="-98425"/>
            <a:ext cx="666750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>
              <a:latin typeface="Calibri" pitchFamily="34" charset="0"/>
            </a:endParaRPr>
          </a:p>
        </p:txBody>
      </p:sp>
      <p:sp>
        <p:nvSpPr>
          <p:cNvPr id="12291" name="AutoShape 4" descr="Description: 25 places                                                            you'd rather                                                            be"/>
          <p:cNvSpPr>
            <a:spLocks noChangeAspect="1" noChangeArrowheads="1"/>
          </p:cNvSpPr>
          <p:nvPr/>
        </p:nvSpPr>
        <p:spPr bwMode="auto">
          <a:xfrm>
            <a:off x="0" y="-98425"/>
            <a:ext cx="666750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>
              <a:latin typeface="Calibri" pitchFamily="34" charset="0"/>
            </a:endParaRPr>
          </a:p>
        </p:txBody>
      </p:sp>
      <p:sp>
        <p:nvSpPr>
          <p:cNvPr id="12292" name="AutoShape 6" descr="Description: 25 places                                                            you'd rather                                                            be"/>
          <p:cNvSpPr>
            <a:spLocks noChangeAspect="1" noChangeArrowheads="1"/>
          </p:cNvSpPr>
          <p:nvPr/>
        </p:nvSpPr>
        <p:spPr bwMode="auto">
          <a:xfrm>
            <a:off x="0" y="-98425"/>
            <a:ext cx="666750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>
              <a:latin typeface="Calibri" pitchFamily="34" charset="0"/>
            </a:endParaRPr>
          </a:p>
        </p:txBody>
      </p:sp>
      <p:pic>
        <p:nvPicPr>
          <p:cNvPr id="1229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33375"/>
            <a:ext cx="7489825" cy="56165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Retângulo 5"/>
          <p:cNvSpPr>
            <a:spLocks noChangeArrowheads="1"/>
          </p:cNvSpPr>
          <p:nvPr/>
        </p:nvSpPr>
        <p:spPr bwMode="auto">
          <a:xfrm>
            <a:off x="2916238" y="6083300"/>
            <a:ext cx="33861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el barquito en Colmar, Francia</a:t>
            </a:r>
            <a:r>
              <a:rPr lang="pt-BR" altLang="es-AR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H\Pictures\Casulo , Filipin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4813"/>
            <a:ext cx="7561263" cy="5670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Retângulo 2"/>
          <p:cNvSpPr>
            <a:spLocks noChangeArrowheads="1"/>
          </p:cNvSpPr>
          <p:nvPr/>
        </p:nvSpPr>
        <p:spPr bwMode="auto">
          <a:xfrm>
            <a:off x="3635375" y="6227763"/>
            <a:ext cx="30067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>
                <a:latin typeface="Calibri" pitchFamily="34" charset="0"/>
              </a:rPr>
              <a:t> En el capullo , en las Filipinas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H\Pictures\Beiral de pisc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733"/>
          <a:stretch>
            <a:fillRect/>
          </a:stretch>
        </p:blipFill>
        <p:spPr bwMode="auto">
          <a:xfrm>
            <a:off x="1238250" y="422275"/>
            <a:ext cx="6667500" cy="5527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Retângulo 2"/>
          <p:cNvSpPr>
            <a:spLocks noChangeArrowheads="1"/>
          </p:cNvSpPr>
          <p:nvPr/>
        </p:nvSpPr>
        <p:spPr bwMode="auto">
          <a:xfrm>
            <a:off x="2770188" y="6092825"/>
            <a:ext cx="4051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Al borde de una piscina de alero infinito.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Users\H\Pictures\carros anfibi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208963" cy="5183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Retângulo 2"/>
          <p:cNvSpPr>
            <a:spLocks noChangeArrowheads="1"/>
          </p:cNvSpPr>
          <p:nvPr/>
        </p:nvSpPr>
        <p:spPr bwMode="auto">
          <a:xfrm>
            <a:off x="2916238" y="5940425"/>
            <a:ext cx="45767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uno de los autos anfibios en un lago Suizo.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escription: 25 places                                                            you'd rather                                                            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50" y="1684338"/>
            <a:ext cx="8412163" cy="3473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Retângulo 2"/>
          <p:cNvSpPr>
            <a:spLocks noChangeArrowheads="1"/>
          </p:cNvSpPr>
          <p:nvPr/>
        </p:nvSpPr>
        <p:spPr bwMode="auto">
          <a:xfrm>
            <a:off x="2536825" y="5724525"/>
            <a:ext cx="4802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esta pequeña península en Mykonos, Grecia.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tângulo 2"/>
          <p:cNvSpPr>
            <a:spLocks noChangeArrowheads="1"/>
          </p:cNvSpPr>
          <p:nvPr/>
        </p:nvSpPr>
        <p:spPr bwMode="auto">
          <a:xfrm>
            <a:off x="3492500" y="6227763"/>
            <a:ext cx="33877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una hamaca a la orilla del mar.</a:t>
            </a:r>
            <a:endParaRPr lang="pt-BR" altLang="es-AR">
              <a:latin typeface="Calibri" pitchFamily="34" charset="0"/>
            </a:endParaRPr>
          </a:p>
        </p:txBody>
      </p:sp>
      <p:pic>
        <p:nvPicPr>
          <p:cNvPr id="17411" name="Picture 3" descr="C:\Users\H\Pictures\Balaço no M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17513"/>
            <a:ext cx="7007225" cy="57451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H\Pictures\Bibliote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333375"/>
            <a:ext cx="6667500" cy="5759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5" name="Retângulo 1"/>
          <p:cNvSpPr>
            <a:spLocks noChangeArrowheads="1"/>
          </p:cNvSpPr>
          <p:nvPr/>
        </p:nvSpPr>
        <p:spPr bwMode="auto">
          <a:xfrm>
            <a:off x="1660525" y="6165850"/>
            <a:ext cx="5983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el sofá de la biblioteca de paredes de vidrio en Alemania.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tângulo 1"/>
          <p:cNvSpPr>
            <a:spLocks noChangeArrowheads="1"/>
          </p:cNvSpPr>
          <p:nvPr/>
        </p:nvSpPr>
        <p:spPr bwMode="auto">
          <a:xfrm>
            <a:off x="2851150" y="6092825"/>
            <a:ext cx="31480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Hamacándote en la isla Dedon.</a:t>
            </a:r>
            <a:endParaRPr lang="pt-BR" altLang="es-AR">
              <a:latin typeface="Calibri" pitchFamily="34" charset="0"/>
            </a:endParaRPr>
          </a:p>
        </p:txBody>
      </p:sp>
      <p:sp>
        <p:nvSpPr>
          <p:cNvPr id="19459" name="AutoShape 2" descr="Description: 25 places                                                            you'd rather                                                            be"/>
          <p:cNvSpPr>
            <a:spLocks noChangeAspect="1" noChangeArrowheads="1"/>
          </p:cNvSpPr>
          <p:nvPr/>
        </p:nvSpPr>
        <p:spPr bwMode="auto">
          <a:xfrm>
            <a:off x="0" y="-98425"/>
            <a:ext cx="6667500" cy="443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>
              <a:latin typeface="Calibri" pitchFamily="34" charset="0"/>
            </a:endParaRPr>
          </a:p>
        </p:txBody>
      </p:sp>
      <p:pic>
        <p:nvPicPr>
          <p:cNvPr id="19460" name="Picture 3" descr="C:\Users\H\Pictures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76250"/>
            <a:ext cx="8142288" cy="54213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tângulo 1"/>
          <p:cNvSpPr>
            <a:spLocks noChangeArrowheads="1"/>
          </p:cNvSpPr>
          <p:nvPr/>
        </p:nvSpPr>
        <p:spPr bwMode="auto">
          <a:xfrm>
            <a:off x="1692275" y="6227763"/>
            <a:ext cx="6264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AR" b="1">
                <a:latin typeface="Calibri" pitchFamily="34" charset="0"/>
              </a:rPr>
              <a:t>En el jacuzzi  del  último piso, en Gotemburgo,  Suecia</a:t>
            </a:r>
            <a:endParaRPr lang="pt-BR" altLang="es-AR">
              <a:latin typeface="Calibri" pitchFamily="34" charset="0"/>
            </a:endParaRPr>
          </a:p>
        </p:txBody>
      </p:sp>
      <p:pic>
        <p:nvPicPr>
          <p:cNvPr id="20483" name="Picture 1" descr="C:\Users\H\Pictures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549275"/>
            <a:ext cx="7940675" cy="5545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H\Pictures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86" b="5435"/>
          <a:stretch>
            <a:fillRect/>
          </a:stretch>
        </p:blipFill>
        <p:spPr bwMode="auto">
          <a:xfrm>
            <a:off x="1238250" y="333375"/>
            <a:ext cx="6667500" cy="5759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7" name="Retângulo 1"/>
          <p:cNvSpPr>
            <a:spLocks noChangeArrowheads="1"/>
          </p:cNvSpPr>
          <p:nvPr/>
        </p:nvSpPr>
        <p:spPr bwMode="auto">
          <a:xfrm>
            <a:off x="1042988" y="6237288"/>
            <a:ext cx="71294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AR" b="1">
                <a:latin typeface="Calibri" pitchFamily="34" charset="0"/>
              </a:rPr>
              <a:t>En una cabaña, con piso de vidrio, sobre el océano en las islas Maldivas.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C:\Users\H\Pictures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382588"/>
            <a:ext cx="6667500" cy="57102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1" name="Retângulo 1"/>
          <p:cNvSpPr>
            <a:spLocks noChangeArrowheads="1"/>
          </p:cNvSpPr>
          <p:nvPr/>
        </p:nvSpPr>
        <p:spPr bwMode="auto">
          <a:xfrm>
            <a:off x="1763713" y="6227763"/>
            <a:ext cx="5815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AR" b="1">
                <a:latin typeface="Calibri" pitchFamily="34" charset="0"/>
              </a:rPr>
              <a:t>En el resort de la playa del Lido en Sarasota, Florida.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C:\Users\H\Pictures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41" b="15714"/>
          <a:stretch>
            <a:fillRect/>
          </a:stretch>
        </p:blipFill>
        <p:spPr bwMode="auto">
          <a:xfrm>
            <a:off x="1331913" y="404813"/>
            <a:ext cx="6667500" cy="59039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5" name="Retângulo 2"/>
          <p:cNvSpPr>
            <a:spLocks noChangeArrowheads="1"/>
          </p:cNvSpPr>
          <p:nvPr/>
        </p:nvSpPr>
        <p:spPr bwMode="auto">
          <a:xfrm>
            <a:off x="1331913" y="6299200"/>
            <a:ext cx="6667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AR" b="1">
                <a:latin typeface="Calibri" pitchFamily="34" charset="0"/>
              </a:rPr>
              <a:t>Columpiándote bajo la casa del árbol, en Granada, Nicaragua.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C:\Users\H\Pictures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14350"/>
            <a:ext cx="8037513" cy="53625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79" name="Retângulo 2"/>
          <p:cNvSpPr>
            <a:spLocks noChangeArrowheads="1"/>
          </p:cNvSpPr>
          <p:nvPr/>
        </p:nvSpPr>
        <p:spPr bwMode="auto">
          <a:xfrm>
            <a:off x="2362200" y="6084888"/>
            <a:ext cx="4492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esta caverna piscina en Santorini, Grecia...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C:\Users\H\Pictures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333375"/>
            <a:ext cx="6667500" cy="5832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3" name="Retângulo 2"/>
          <p:cNvSpPr>
            <a:spLocks noChangeArrowheads="1"/>
          </p:cNvSpPr>
          <p:nvPr/>
        </p:nvSpPr>
        <p:spPr bwMode="auto">
          <a:xfrm>
            <a:off x="1258888" y="6237288"/>
            <a:ext cx="6626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AR" b="1">
                <a:latin typeface="Calibri" pitchFamily="34" charset="0"/>
              </a:rPr>
              <a:t>En la hamaca de una cabaña en Santa Marta, Colombia.</a:t>
            </a:r>
            <a:endParaRPr lang="pt-BR" altLang="es-AR">
              <a:latin typeface="Calibri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 descr="Description: 25 places                                                            you'd rather                                                            be"/>
          <p:cNvSpPr>
            <a:spLocks noChangeAspect="1" noChangeArrowheads="1"/>
          </p:cNvSpPr>
          <p:nvPr/>
        </p:nvSpPr>
        <p:spPr bwMode="auto">
          <a:xfrm>
            <a:off x="0" y="-98425"/>
            <a:ext cx="6667500" cy="443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AR" altLang="es-AR">
              <a:latin typeface="Calibri" pitchFamily="34" charset="0"/>
            </a:endParaRPr>
          </a:p>
        </p:txBody>
      </p:sp>
      <p:sp>
        <p:nvSpPr>
          <p:cNvPr id="26627" name="Retângulo 2"/>
          <p:cNvSpPr>
            <a:spLocks noChangeArrowheads="1"/>
          </p:cNvSpPr>
          <p:nvPr/>
        </p:nvSpPr>
        <p:spPr bwMode="auto">
          <a:xfrm>
            <a:off x="1763713" y="6154738"/>
            <a:ext cx="6588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Asoleándote en esta casa de la región de las Mil Islas, Canadá.</a:t>
            </a:r>
            <a:endParaRPr lang="pt-BR" altLang="es-AR">
              <a:latin typeface="Calibri" pitchFamily="34" charset="0"/>
            </a:endParaRPr>
          </a:p>
        </p:txBody>
      </p:sp>
      <p:pic>
        <p:nvPicPr>
          <p:cNvPr id="26628" name="Picture 4" descr="C:\Users\H\DISCO LOCAL\INTERNET\MAAFER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55613"/>
            <a:ext cx="8280400" cy="55133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tângulo 1"/>
          <p:cNvSpPr>
            <a:spLocks noChangeArrowheads="1"/>
          </p:cNvSpPr>
          <p:nvPr/>
        </p:nvSpPr>
        <p:spPr bwMode="auto">
          <a:xfrm>
            <a:off x="2647950" y="6092825"/>
            <a:ext cx="42560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>
                <a:latin typeface="Calibri" pitchFamily="34" charset="0"/>
              </a:rPr>
              <a:t>En este bungalow flotante en las Maldivas.</a:t>
            </a:r>
            <a:endParaRPr lang="pt-BR" altLang="es-AR">
              <a:latin typeface="Calibri" pitchFamily="34" charset="0"/>
            </a:endParaRPr>
          </a:p>
        </p:txBody>
      </p:sp>
      <p:pic>
        <p:nvPicPr>
          <p:cNvPr id="27651" name="Picture 3" descr="C:\Users\H\DISCO LOCAL\INTERNET\MAAFER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23863"/>
            <a:ext cx="8280400" cy="5511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C:\Users\H\DISCO LOCAL\INTERNET\MAAFER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333375"/>
            <a:ext cx="6667500" cy="5903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5" name="Retângulo 1"/>
          <p:cNvSpPr>
            <a:spLocks noChangeArrowheads="1"/>
          </p:cNvSpPr>
          <p:nvPr/>
        </p:nvSpPr>
        <p:spPr bwMode="auto">
          <a:xfrm>
            <a:off x="250825" y="6300788"/>
            <a:ext cx="8569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AR" b="1"/>
              <a:t>En esta lancha con hidromasaje, en Seattle, Washington.</a:t>
            </a:r>
            <a:endParaRPr lang="pt-BR" altLang="es-A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tângulo 1"/>
          <p:cNvSpPr>
            <a:spLocks noChangeArrowheads="1"/>
          </p:cNvSpPr>
          <p:nvPr/>
        </p:nvSpPr>
        <p:spPr bwMode="auto">
          <a:xfrm>
            <a:off x="971550" y="6156325"/>
            <a:ext cx="7038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AR" b="1"/>
              <a:t>En esta estatua en la playa de Puerto Vallarta, México.</a:t>
            </a:r>
            <a:endParaRPr lang="pt-BR" altLang="es-AR"/>
          </a:p>
        </p:txBody>
      </p:sp>
      <p:pic>
        <p:nvPicPr>
          <p:cNvPr id="29699" name="Picture 1" descr="C:\Users\H\DISCO LOCAL\INTERNET\MAAFER\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63550"/>
            <a:ext cx="7489825" cy="5607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tângulo 1"/>
          <p:cNvSpPr>
            <a:spLocks noChangeArrowheads="1"/>
          </p:cNvSpPr>
          <p:nvPr/>
        </p:nvSpPr>
        <p:spPr bwMode="auto">
          <a:xfrm>
            <a:off x="1116013" y="6021388"/>
            <a:ext cx="66786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es-AR" b="1"/>
              <a:t>En algún lugar en las proximidades de esa piscina...</a:t>
            </a:r>
            <a:endParaRPr lang="pt-BR" altLang="es-AR"/>
          </a:p>
        </p:txBody>
      </p:sp>
      <p:pic>
        <p:nvPicPr>
          <p:cNvPr id="30723" name="Picture 1" descr="C:\Users\H\DISCO LOCAL\INTERNET\MAAFER\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" y="420688"/>
            <a:ext cx="8097838" cy="5356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tângulo 1"/>
          <p:cNvSpPr>
            <a:spLocks noChangeArrowheads="1"/>
          </p:cNvSpPr>
          <p:nvPr/>
        </p:nvSpPr>
        <p:spPr bwMode="auto">
          <a:xfrm>
            <a:off x="1800225" y="6156325"/>
            <a:ext cx="5543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/>
              <a:t>En este restaurante sobre el mar, en Bora Bora.</a:t>
            </a:r>
            <a:endParaRPr lang="pt-BR" altLang="es-AR"/>
          </a:p>
        </p:txBody>
      </p:sp>
      <p:pic>
        <p:nvPicPr>
          <p:cNvPr id="31747" name="Picture 1" descr="C:\Users\H\DISCO LOCAL\INTERNET\MAAFER\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14350"/>
            <a:ext cx="8353425" cy="5507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tângulo 1"/>
          <p:cNvSpPr>
            <a:spLocks noChangeArrowheads="1"/>
          </p:cNvSpPr>
          <p:nvPr/>
        </p:nvSpPr>
        <p:spPr bwMode="auto">
          <a:xfrm>
            <a:off x="2433638" y="6156325"/>
            <a:ext cx="4070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/>
              <a:t>Contra una llama, en Machu Pichu.</a:t>
            </a:r>
            <a:endParaRPr lang="pt-BR" altLang="es-AR"/>
          </a:p>
        </p:txBody>
      </p:sp>
      <p:pic>
        <p:nvPicPr>
          <p:cNvPr id="32771" name="Picture 1" descr="C:\Users\H\DISCO LOCAL\INTERNET\MAAFER\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473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C:\Users\H\DISCO LOCAL\INTERNET\MAAFER\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333375"/>
            <a:ext cx="6667500" cy="5832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Retângulo 1"/>
          <p:cNvSpPr>
            <a:spLocks noChangeArrowheads="1"/>
          </p:cNvSpPr>
          <p:nvPr/>
        </p:nvSpPr>
        <p:spPr bwMode="auto">
          <a:xfrm>
            <a:off x="2508250" y="6237288"/>
            <a:ext cx="43005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/>
              <a:t>Flotando frente al cine de la piscina.</a:t>
            </a:r>
            <a:endParaRPr lang="pt-BR" altLang="es-A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C:\Users\H\DISCO LOCAL\INTERNET\MAAFER\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0" y="412750"/>
            <a:ext cx="6223000" cy="58245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9" name="Retângulo 1"/>
          <p:cNvSpPr>
            <a:spLocks noChangeArrowheads="1"/>
          </p:cNvSpPr>
          <p:nvPr/>
        </p:nvSpPr>
        <p:spPr bwMode="auto">
          <a:xfrm>
            <a:off x="3114675" y="6300788"/>
            <a:ext cx="3159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/>
              <a:t> En este río resort. en Bali.</a:t>
            </a:r>
            <a:endParaRPr lang="pt-BR" altLang="es-A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tângulo 1"/>
          <p:cNvSpPr>
            <a:spLocks noChangeArrowheads="1"/>
          </p:cNvSpPr>
          <p:nvPr/>
        </p:nvSpPr>
        <p:spPr bwMode="auto">
          <a:xfrm>
            <a:off x="2408238" y="6156325"/>
            <a:ext cx="4365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altLang="es-AR" b="1"/>
              <a:t>En un kayac en el Glaciar Bay, Alaska.</a:t>
            </a:r>
            <a:endParaRPr lang="pt-BR" altLang="es-AR"/>
          </a:p>
        </p:txBody>
      </p:sp>
      <p:pic>
        <p:nvPicPr>
          <p:cNvPr id="35843" name="Picture 1" descr="C:\Users\H\DISCO LOCAL\INTERNET\MAAFER\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545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1628800"/>
            <a:ext cx="8064896" cy="2736304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marL="54864" algn="l">
              <a:defRPr/>
            </a:pP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es-ES" b="1" dirty="0" smtClean="0">
                <a:solidFill>
                  <a:srgbClr val="FF0000"/>
                </a:solidFill>
              </a:rPr>
              <a:t>PERO </a:t>
            </a:r>
            <a:r>
              <a:rPr lang="es-ES" b="1" dirty="0">
                <a:solidFill>
                  <a:srgbClr val="FF0000"/>
                </a:solidFill>
              </a:rPr>
              <a:t>DESGRACIADAMENTE AHORA ESTAS SENTADO EN TU TRABAJO O EN UN VIEJO SILLON EN TU CASA!!!</a:t>
            </a:r>
            <a:r>
              <a:rPr lang="pt-BR" b="1" dirty="0" smtClean="0">
                <a:solidFill>
                  <a:srgbClr val="FF0000"/>
                </a:solidFill>
              </a:rPr>
              <a:t/>
            </a:r>
            <a:br>
              <a:rPr lang="pt-BR" b="1" dirty="0" smtClean="0">
                <a:solidFill>
                  <a:srgbClr val="FF0000"/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/>
            </a:r>
            <a:br>
              <a:rPr lang="pt-BR" b="1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</a:br>
            <a:endParaRPr lang="pt-BR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Compuesto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LUGARES DONDE SE PODRIA ESTAR SENTADO AHORA</Template>
  <TotalTime>9</TotalTime>
  <Words>294</Words>
  <Application>Microsoft Office PowerPoint</Application>
  <PresentationFormat>Presentación en pantalla (4:3)</PresentationFormat>
  <Paragraphs>34</Paragraphs>
  <Slides>28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LUGARES DONDE SE PODRIA ESTAR SENTADO AHORA MISMO.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     PERO DESGRACIADAMENTE AHORA ESTAS SENTADO EN TU TRABAJO O EN UN VIEJO SILLON EN TU CASA!!!       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LUGARES DONDE SE PODRIA ESTAR SENTADO AHORA.</dc:title>
  <dc:creator>Jose Luis</dc:creator>
  <cp:lastModifiedBy>Jose Luis</cp:lastModifiedBy>
  <cp:revision>7</cp:revision>
  <dcterms:created xsi:type="dcterms:W3CDTF">2021-05-12T09:28:13Z</dcterms:created>
  <dcterms:modified xsi:type="dcterms:W3CDTF">2021-05-12T09:37:45Z</dcterms:modified>
</cp:coreProperties>
</file>