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1" r:id="rId3"/>
    <p:sldId id="294" r:id="rId4"/>
    <p:sldId id="297" r:id="rId5"/>
    <p:sldId id="278" r:id="rId6"/>
    <p:sldId id="333" r:id="rId7"/>
    <p:sldId id="295" r:id="rId8"/>
    <p:sldId id="310" r:id="rId9"/>
    <p:sldId id="349" r:id="rId10"/>
    <p:sldId id="299" r:id="rId11"/>
    <p:sldId id="268" r:id="rId12"/>
    <p:sldId id="341" r:id="rId13"/>
    <p:sldId id="338" r:id="rId14"/>
    <p:sldId id="266" r:id="rId15"/>
    <p:sldId id="302" r:id="rId16"/>
    <p:sldId id="289" r:id="rId17"/>
    <p:sldId id="272" r:id="rId18"/>
    <p:sldId id="332" r:id="rId19"/>
    <p:sldId id="322" r:id="rId20"/>
    <p:sldId id="350" r:id="rId21"/>
    <p:sldId id="347" r:id="rId22"/>
    <p:sldId id="352" r:id="rId23"/>
    <p:sldId id="269" r:id="rId24"/>
    <p:sldId id="270" r:id="rId25"/>
    <p:sldId id="271" r:id="rId26"/>
    <p:sldId id="329" r:id="rId27"/>
    <p:sldId id="328" r:id="rId28"/>
    <p:sldId id="344" r:id="rId29"/>
    <p:sldId id="292" r:id="rId30"/>
    <p:sldId id="330" r:id="rId31"/>
    <p:sldId id="274" r:id="rId32"/>
    <p:sldId id="298" r:id="rId33"/>
    <p:sldId id="337" r:id="rId34"/>
    <p:sldId id="319" r:id="rId35"/>
    <p:sldId id="262" r:id="rId36"/>
    <p:sldId id="290" r:id="rId37"/>
    <p:sldId id="291" r:id="rId38"/>
    <p:sldId id="308" r:id="rId39"/>
    <p:sldId id="336" r:id="rId40"/>
    <p:sldId id="355" r:id="rId41"/>
    <p:sldId id="356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gCJQYWk3SiMwivDOOZuI1g" hashData="S2bxKMarxmcHiM6JPwK1ij0WqY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963D36"/>
    <a:srgbClr val="800000"/>
    <a:srgbClr val="660066"/>
    <a:srgbClr val="460046"/>
    <a:srgbClr val="2A2822"/>
    <a:srgbClr val="996633"/>
    <a:srgbClr val="1F331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AB6AC-B517-4EE1-A719-135875788F1D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B359C-AF0A-4137-B40C-3E9ACC3628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E6375-EE32-4535-8929-6F51D4E873C1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0472E-C2BC-4661-AE1D-4DD998DE11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08865-394E-4D31-ACC0-58B488072C7E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8DE64-A96F-45B5-B5CC-E61CAEA356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03C36-A234-46A8-91D8-56ABC76FBDAE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75202-B01C-42FC-A0D0-AC7535E806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7CB6A-45FA-41DB-895F-6C56557D55BD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65D10-F5EF-416B-A6B9-813B402658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A8F4B-242D-4832-B743-7C31D20DD649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9F5C2-FCB5-409D-B4DA-6293D1E3FD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671B1-87BE-4229-873A-138A22D78415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3FF00-499F-4CB4-9B37-583170759C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F900A-C9F3-4350-B26F-4D402D6431B1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D3112-C131-4784-AB94-F98779A113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50F11-D4EF-430F-BBFF-4EF161DF7CC6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E6D99-F63F-47B1-B2B2-92BEAE9F6B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D39BC-4E97-4FDB-A45A-CBD604BAFCE4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49A92-B724-4618-A1B2-2D49A790EE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3298F-AE57-470F-8D1E-0DA3D946D278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31F98-7F86-4E88-8AFB-A9B8ADA101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895411-0048-442B-BA52-0E987B83788A}" type="datetimeFigureOut">
              <a:rPr lang="es-ES"/>
              <a:pPr>
                <a:defRPr/>
              </a:pPr>
              <a:t>23/01/2018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4BC85A-4C9F-4EC2-B36C-BC4208F823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7 Imagen" descr="abandonados7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11 Rectángulo"/>
          <p:cNvSpPr/>
          <p:nvPr/>
        </p:nvSpPr>
        <p:spPr>
          <a:xfrm>
            <a:off x="1571604" y="0"/>
            <a:ext cx="6858048" cy="126188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defRPr/>
            </a:pPr>
            <a:r>
              <a:rPr lang="es-ES" sz="2800" b="1" spc="150" dirty="0">
                <a:ln w="11430"/>
                <a:solidFill>
                  <a:srgbClr val="963D36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s-ES" sz="2800" b="1" spc="150" dirty="0">
                <a:ln w="11430"/>
                <a:solidFill>
                  <a:srgbClr val="963D36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s-ES" sz="2400" b="1" spc="150" dirty="0">
                <a:ln w="11430"/>
                <a:solidFill>
                  <a:srgbClr val="963D36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ell MT" pitchFamily="18" charset="0"/>
              </a:rPr>
              <a:t>Enigmáticos y sorprendentes lugares abandonados de nuestro Planeta.</a:t>
            </a:r>
            <a:endParaRPr lang="es-ES" sz="2400" b="1" spc="150" dirty="0">
              <a:ln w="11430"/>
              <a:solidFill>
                <a:srgbClr val="963D36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4000">
    <p:split/>
    <p:sndAc>
      <p:stSnd>
        <p:snd r:embed="rId2" name="Kitaro -  Serenidade HD-[www_flvto_com]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http://upso.pansyequitysa.netdna-cdn.com/wp-content/uploads/2013/12/19.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3 Rectángulo"/>
          <p:cNvSpPr>
            <a:spLocks noChangeArrowheads="1"/>
          </p:cNvSpPr>
          <p:nvPr/>
        </p:nvSpPr>
        <p:spPr bwMode="auto">
          <a:xfrm>
            <a:off x="571500" y="5143500"/>
            <a:ext cx="3286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CC"/>
                </a:solidFill>
                <a:latin typeface="Bell MT" pitchFamily="18" charset="0"/>
              </a:rPr>
              <a:t>Estación del Ayuntamiento. Nueva York, EEUU.</a:t>
            </a: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http://upso.pansyequitysa.netdna-cdn.com/wp-content/uploads/2013/12/20.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0"/>
            <a:ext cx="6786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4 Rectángulo"/>
          <p:cNvSpPr>
            <a:spLocks noChangeArrowheads="1"/>
          </p:cNvSpPr>
          <p:nvPr/>
        </p:nvSpPr>
        <p:spPr bwMode="auto">
          <a:xfrm>
            <a:off x="1357313" y="5857875"/>
            <a:ext cx="3500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FFCC"/>
                </a:solidFill>
                <a:latin typeface="Bell MT" pitchFamily="18" charset="0"/>
              </a:rPr>
              <a:t>Auditorio Orpheum. New Bedford, Massachusetts, EEUU.</a:t>
            </a:r>
            <a:r>
              <a:rPr lang="es-ES" sz="1400">
                <a:solidFill>
                  <a:srgbClr val="FFFFCC"/>
                </a:solidFill>
                <a:latin typeface="Bell MT" pitchFamily="18" charset="0"/>
              </a:rPr>
              <a:t> </a:t>
            </a:r>
            <a:endParaRPr lang="es-ES" sz="4000">
              <a:solidFill>
                <a:srgbClr val="FFFFCC"/>
              </a:solidFill>
              <a:latin typeface="Bell MT" pitchFamily="18" charset="0"/>
            </a:endParaRP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7 Imagen" descr="abandonados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3 Rectángulo"/>
          <p:cNvSpPr>
            <a:spLocks noChangeArrowheads="1"/>
          </p:cNvSpPr>
          <p:nvPr/>
        </p:nvSpPr>
        <p:spPr bwMode="auto">
          <a:xfrm>
            <a:off x="5072066" y="5572140"/>
            <a:ext cx="33575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2"/>
                </a:solidFill>
                <a:latin typeface="Bell MT" pitchFamily="18" charset="0"/>
              </a:rPr>
              <a:t>Fábrica abandonada al norte de Nueva York</a:t>
            </a:r>
            <a:r>
              <a:rPr lang="es-ES" b="1" dirty="0">
                <a:solidFill>
                  <a:schemeClr val="bg2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  <a:t>.</a:t>
            </a: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uga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3 Rectángulo"/>
          <p:cNvSpPr>
            <a:spLocks noChangeArrowheads="1"/>
          </p:cNvSpPr>
          <p:nvPr/>
        </p:nvSpPr>
        <p:spPr bwMode="auto">
          <a:xfrm>
            <a:off x="4643438" y="571500"/>
            <a:ext cx="3678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2"/>
                </a:solidFill>
                <a:latin typeface="Bell MT" pitchFamily="18" charset="0"/>
              </a:rPr>
              <a:t>Hospital Renwick, Estados Unidos</a:t>
            </a: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http://upso.pansyequitysa.netdna-cdn.com/wp-content/uploads/2013/12/11.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5 Rectángulo"/>
          <p:cNvSpPr>
            <a:spLocks noChangeArrowheads="1"/>
          </p:cNvSpPr>
          <p:nvPr/>
        </p:nvSpPr>
        <p:spPr bwMode="auto">
          <a:xfrm>
            <a:off x="571500" y="500063"/>
            <a:ext cx="33575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2">
                    <a:lumMod val="75000"/>
                  </a:schemeClr>
                </a:solidFill>
                <a:latin typeface="Bell MT" pitchFamily="18" charset="0"/>
              </a:rPr>
              <a:t>Castillo </a:t>
            </a:r>
            <a:r>
              <a:rPr lang="es-ES" b="1" dirty="0" err="1">
                <a:solidFill>
                  <a:schemeClr val="tx2">
                    <a:lumMod val="75000"/>
                  </a:schemeClr>
                </a:solidFill>
                <a:latin typeface="Bell MT" pitchFamily="18" charset="0"/>
              </a:rPr>
              <a:t>Bannerman</a:t>
            </a:r>
            <a:r>
              <a:rPr lang="es-ES" b="1" dirty="0">
                <a:solidFill>
                  <a:schemeClr val="tx2">
                    <a:lumMod val="75000"/>
                  </a:schemeClr>
                </a:solidFill>
                <a:latin typeface="Bell MT" pitchFamily="18" charset="0"/>
              </a:rPr>
              <a:t>. Isla </a:t>
            </a:r>
            <a:r>
              <a:rPr lang="es-ES" b="1" dirty="0" err="1">
                <a:solidFill>
                  <a:schemeClr val="tx2">
                    <a:lumMod val="75000"/>
                  </a:schemeClr>
                </a:solidFill>
                <a:latin typeface="Bell MT" pitchFamily="18" charset="0"/>
              </a:rPr>
              <a:t>Pollepel</a:t>
            </a:r>
            <a:r>
              <a:rPr lang="es-ES" b="1" dirty="0">
                <a:solidFill>
                  <a:schemeClr val="tx2">
                    <a:lumMod val="75000"/>
                  </a:schemeClr>
                </a:solidFill>
                <a:latin typeface="Bell MT" pitchFamily="18" charset="0"/>
              </a:rPr>
              <a:t>, Nueva York.</a:t>
            </a:r>
            <a:r>
              <a:rPr lang="es-ES" sz="1400" b="1" dirty="0">
                <a:solidFill>
                  <a:schemeClr val="tx2">
                    <a:lumMod val="75000"/>
                  </a:schemeClr>
                </a:solidFill>
                <a:latin typeface="Bell MT" pitchFamily="18" charset="0"/>
              </a:rPr>
              <a:t> </a:t>
            </a:r>
            <a:endParaRPr lang="es-ES" sz="4000" b="1" dirty="0">
              <a:solidFill>
                <a:schemeClr val="tx2">
                  <a:lumMod val="75000"/>
                </a:schemeClr>
              </a:solidFill>
              <a:latin typeface="Bell MT" pitchFamily="18" charset="0"/>
            </a:endParaRP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6 Imagen" descr="Image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E6F1351E (1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4 Rectángulo"/>
          <p:cNvSpPr>
            <a:spLocks noChangeArrowheads="1"/>
          </p:cNvSpPr>
          <p:nvPr/>
        </p:nvSpPr>
        <p:spPr bwMode="auto">
          <a:xfrm>
            <a:off x="1000125" y="6215063"/>
            <a:ext cx="381444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ell MT" pitchFamily="18" charset="0"/>
              </a:rPr>
              <a:t>Ciudad fantasma, </a:t>
            </a:r>
            <a:r>
              <a:rPr lang="es-ES" b="1" dirty="0" err="1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ell MT" pitchFamily="18" charset="0"/>
              </a:rPr>
              <a:t>Bodie</a:t>
            </a:r>
            <a:r>
              <a:rPr lang="es-ES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ell MT" pitchFamily="18" charset="0"/>
              </a:rPr>
              <a:t>, California.</a:t>
            </a:r>
            <a:r>
              <a:rPr lang="es-ES" b="1" dirty="0">
                <a:solidFill>
                  <a:schemeClr val="bg1"/>
                </a:solidFill>
                <a:latin typeface="Bell MT" pitchFamily="18" charset="0"/>
              </a:rPr>
              <a:t> </a:t>
            </a:r>
          </a:p>
        </p:txBody>
      </p:sp>
    </p:spTree>
  </p:cSld>
  <p:clrMapOvr>
    <a:masterClrMapping/>
  </p:clrMapOvr>
  <p:transition spd="med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4 Imagen" descr="saloon_bod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428860" y="3286124"/>
            <a:ext cx="36974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ell MT" pitchFamily="18" charset="0"/>
              </a:rPr>
              <a:t>Ciudad fantasma, </a:t>
            </a:r>
            <a:r>
              <a:rPr lang="es-ES" b="1" dirty="0" err="1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ell MT" pitchFamily="18" charset="0"/>
              </a:rPr>
              <a:t>Bodie</a:t>
            </a:r>
            <a:r>
              <a:rPr lang="es-ES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ell MT" pitchFamily="18" charset="0"/>
              </a:rPr>
              <a:t>, California</a:t>
            </a:r>
            <a:endParaRPr lang="es-ES" dirty="0"/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http://10d1t.weebly.com/uploads/2/4/0/4/24040978/9246189_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3 Rectángulo"/>
          <p:cNvSpPr>
            <a:spLocks noChangeArrowheads="1"/>
          </p:cNvSpPr>
          <p:nvPr/>
        </p:nvSpPr>
        <p:spPr bwMode="auto">
          <a:xfrm>
            <a:off x="428625" y="428625"/>
            <a:ext cx="4208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2">
                    <a:lumMod val="90000"/>
                  </a:schemeClr>
                </a:solidFill>
                <a:latin typeface="Bell MT" pitchFamily="18" charset="0"/>
              </a:rPr>
              <a:t>Ciudad Sumergida de </a:t>
            </a:r>
            <a:r>
              <a:rPr lang="es-ES" b="1" dirty="0" err="1">
                <a:solidFill>
                  <a:schemeClr val="bg2">
                    <a:lumMod val="90000"/>
                  </a:schemeClr>
                </a:solidFill>
                <a:latin typeface="Bell MT" pitchFamily="18" charset="0"/>
              </a:rPr>
              <a:t>Shicheng</a:t>
            </a:r>
            <a:r>
              <a:rPr lang="es-ES" b="1" dirty="0">
                <a:solidFill>
                  <a:schemeClr val="bg2">
                    <a:lumMod val="90000"/>
                  </a:schemeClr>
                </a:solidFill>
                <a:latin typeface="Bell MT" pitchFamily="18" charset="0"/>
              </a:rPr>
              <a:t> – China.</a:t>
            </a: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7 Imagen" descr="abandonados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3 Rectángulo"/>
          <p:cNvSpPr>
            <a:spLocks noChangeArrowheads="1"/>
          </p:cNvSpPr>
          <p:nvPr/>
        </p:nvSpPr>
        <p:spPr bwMode="auto">
          <a:xfrm>
            <a:off x="3643313" y="6143625"/>
            <a:ext cx="25304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Bell MT" pitchFamily="18" charset="0"/>
              </a:rPr>
              <a:t>Angkor Wat, Camboya.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5 Imagen" descr="lugares-abandonados-sao-miguel-arcanj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4 Rectángulo"/>
          <p:cNvSpPr>
            <a:spLocks noChangeArrowheads="1"/>
          </p:cNvSpPr>
          <p:nvPr/>
        </p:nvSpPr>
        <p:spPr bwMode="auto">
          <a:xfrm>
            <a:off x="2000250" y="428625"/>
            <a:ext cx="5214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Bell MT" pitchFamily="18" charset="0"/>
              </a:rPr>
              <a:t>Las ruinas de São Miguel de Arcanjo, Brasil</a:t>
            </a: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4 Imagen" descr="Hotel de Ryugyong en Pyongyang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63" y="2928938"/>
            <a:ext cx="357187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Hotel </a:t>
            </a:r>
            <a:r>
              <a:rPr lang="es-ES" b="1" dirty="0" err="1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Ryugyong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, en Pyongyang, la capital de Corea del Norte.</a:t>
            </a:r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lugares-abandonados-Kalavantin-Dur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6 Imagen" descr="hermosos-lugares-abandonados-del-mundo-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0"/>
            <a:ext cx="3786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4 Rectángulo"/>
          <p:cNvSpPr>
            <a:spLocks noChangeArrowheads="1"/>
          </p:cNvSpPr>
          <p:nvPr/>
        </p:nvSpPr>
        <p:spPr bwMode="auto">
          <a:xfrm>
            <a:off x="642938" y="142875"/>
            <a:ext cx="4357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 </a:t>
            </a:r>
            <a:r>
              <a:rPr lang="pt-BR" b="1" dirty="0" err="1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Kalavantin</a:t>
            </a:r>
            <a:r>
              <a:rPr lang="pt-BR" b="1" dirty="0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 </a:t>
            </a:r>
            <a:r>
              <a:rPr lang="pt-BR" b="1" dirty="0" err="1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Durg</a:t>
            </a:r>
            <a:r>
              <a:rPr lang="pt-BR" b="1" dirty="0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 cerca de </a:t>
            </a:r>
            <a:r>
              <a:rPr lang="pt-BR" b="1" dirty="0" err="1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Panvel</a:t>
            </a:r>
            <a:r>
              <a:rPr lang="pt-BR" b="1" dirty="0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, </a:t>
            </a:r>
            <a:r>
              <a:rPr lang="pt-BR" b="1" dirty="0" err="1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India</a:t>
            </a:r>
            <a:r>
              <a:rPr lang="pt-BR" b="1" dirty="0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.</a:t>
            </a:r>
            <a:endParaRPr lang="es-ES" b="1" dirty="0">
              <a:solidFill>
                <a:schemeClr val="accent2">
                  <a:lumMod val="50000"/>
                </a:schemeClr>
              </a:solidFill>
              <a:latin typeface="Bell MT" pitchFamily="18" charset="0"/>
            </a:endParaRP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4 Imagen" descr="lugares-abandonados-isla-hashima-jap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3 Rectángulo"/>
          <p:cNvSpPr>
            <a:spLocks noChangeArrowheads="1"/>
          </p:cNvSpPr>
          <p:nvPr/>
        </p:nvSpPr>
        <p:spPr bwMode="auto">
          <a:xfrm>
            <a:off x="1000100" y="5929330"/>
            <a:ext cx="238296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  <a:t>La isla </a:t>
            </a:r>
            <a:r>
              <a:rPr lang="es-ES" dirty="0" err="1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  <a:t>Hashima</a:t>
            </a:r>
            <a:r>
              <a:rPr lang="es-ES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  <a:t>, Japón.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Puente-ferroviario-abandonado-Japon-noti.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3 Rectángulo"/>
          <p:cNvSpPr>
            <a:spLocks noChangeArrowheads="1"/>
          </p:cNvSpPr>
          <p:nvPr/>
        </p:nvSpPr>
        <p:spPr bwMode="auto">
          <a:xfrm>
            <a:off x="357188" y="571500"/>
            <a:ext cx="40687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Puente ferroviario abandonado, Japón.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c422739.r39.cf1.rackcdn.com/abandonados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4 Rectángulo"/>
          <p:cNvSpPr>
            <a:spLocks noChangeArrowheads="1"/>
          </p:cNvSpPr>
          <p:nvPr/>
        </p:nvSpPr>
        <p:spPr bwMode="auto">
          <a:xfrm>
            <a:off x="571472" y="5786454"/>
            <a:ext cx="3017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latin typeface="Bell MT" pitchFamily="18" charset="0"/>
              </a:rPr>
              <a:t> </a:t>
            </a:r>
            <a:r>
              <a:rPr lang="es-ES" dirty="0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Yate hundido en la Antártida.</a:t>
            </a:r>
            <a:endParaRPr lang="es-ES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Bell MT" pitchFamily="18" charset="0"/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Los-lugares-abandonados-mas-bellos-del-mundo (17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4 Rectángulo"/>
          <p:cNvSpPr>
            <a:spLocks noChangeArrowheads="1"/>
          </p:cNvSpPr>
          <p:nvPr/>
        </p:nvSpPr>
        <p:spPr bwMode="auto">
          <a:xfrm>
            <a:off x="642938" y="1071563"/>
            <a:ext cx="3662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Avión accidentado en la Antártida.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6 Imagen" descr="track (1).jpg"/>
          <p:cNvPicPr>
            <a:picLocks noChangeAspect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5 Rectángulo"/>
          <p:cNvSpPr>
            <a:spLocks noChangeArrowheads="1"/>
          </p:cNvSpPr>
          <p:nvPr/>
        </p:nvSpPr>
        <p:spPr bwMode="auto">
          <a:xfrm>
            <a:off x="642938" y="1285875"/>
            <a:ext cx="43576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Locomotora Abandonada en un Cementerio de Trenes en Bolivia. </a:t>
            </a:r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2.bp.blogspot.com/-qcDVzVdURao/UW1-thFfqLI/AAAAAAAEitU/ojKJrwoAAXc/s1600/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3 Rectángulo"/>
          <p:cNvSpPr>
            <a:spLocks noChangeArrowheads="1"/>
          </p:cNvSpPr>
          <p:nvPr/>
        </p:nvSpPr>
        <p:spPr bwMode="auto">
          <a:xfrm>
            <a:off x="642938" y="5357813"/>
            <a:ext cx="3714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2A2822"/>
                </a:solidFill>
                <a:latin typeface="Bell MT" pitchFamily="18" charset="0"/>
              </a:rPr>
              <a:t>Hotel El Salto del Tequendama, Colombia.</a:t>
            </a:r>
          </a:p>
        </p:txBody>
      </p:sp>
    </p:spTree>
  </p:cSld>
  <p:clrMapOvr>
    <a:masterClrMapping/>
  </p:clrMapOvr>
  <p:transition spd="med" advTm="10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Kolmanskop (Namibi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428604"/>
            <a:ext cx="5286396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rgbClr val="FFFFCC"/>
                </a:solidFill>
                <a:latin typeface="Bell MT" pitchFamily="18" charset="0"/>
              </a:rPr>
              <a:t>Casa abandonada en el desierto de Namibia</a:t>
            </a:r>
            <a:r>
              <a:rPr lang="es-ES" b="1" dirty="0">
                <a:solidFill>
                  <a:schemeClr val="bg1">
                    <a:lumMod val="95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  <a:t>.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4 Imagen" descr="lugares_abandonados_912768753_650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3 Rectángulo"/>
          <p:cNvSpPr>
            <a:spLocks noChangeArrowheads="1"/>
          </p:cNvSpPr>
          <p:nvPr/>
        </p:nvSpPr>
        <p:spPr bwMode="auto">
          <a:xfrm>
            <a:off x="1071563" y="578643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CC"/>
                </a:solidFill>
                <a:latin typeface="Bell MT" pitchFamily="18" charset="0"/>
              </a:rPr>
              <a:t>Pueblo cercano a El-Oued (desierto del Sáhara, Argelia)</a:t>
            </a:r>
          </a:p>
        </p:txBody>
      </p:sp>
    </p:spTree>
  </p:cSld>
  <p:clrMapOvr>
    <a:masterClrMapping/>
  </p:clrMapOvr>
  <p:transition spd="med" advTm="10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Bellezas abandonadas en 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3 Rectángulo"/>
          <p:cNvSpPr>
            <a:spLocks noChangeArrowheads="1"/>
          </p:cNvSpPr>
          <p:nvPr/>
        </p:nvSpPr>
        <p:spPr bwMode="auto">
          <a:xfrm>
            <a:off x="3786182" y="357166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+mj-lt"/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+mj-lt"/>
              </a:rPr>
            </a:br>
            <a:r>
              <a:rPr lang="es-ES" b="1" dirty="0">
                <a:latin typeface="Bell MT" pitchFamily="18" charset="0"/>
              </a:rPr>
              <a:t>Fortalezas en el mar de la Segunda Guerra Mundial en Herne </a:t>
            </a:r>
            <a:r>
              <a:rPr lang="es-ES" b="1" dirty="0" err="1">
                <a:latin typeface="Bell MT" pitchFamily="18" charset="0"/>
              </a:rPr>
              <a:t>Bay</a:t>
            </a:r>
            <a:r>
              <a:rPr lang="es-ES" b="1" dirty="0">
                <a:latin typeface="Bell MT" pitchFamily="18" charset="0"/>
              </a:rPr>
              <a:t> en Gran Bretaña.</a:t>
            </a:r>
            <a:endParaRPr lang="es-ES" b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Bell MT" pitchFamily="18" charset="0"/>
            </a:endParaRPr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5 Imagen" descr="bodiam-castle-east-sussex-england-world-wallpaper-1920x1200-8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3 Rectángulo"/>
          <p:cNvSpPr>
            <a:spLocks noChangeArrowheads="1"/>
          </p:cNvSpPr>
          <p:nvPr/>
        </p:nvSpPr>
        <p:spPr bwMode="auto">
          <a:xfrm>
            <a:off x="571500" y="357188"/>
            <a:ext cx="5500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Castillo </a:t>
            </a:r>
            <a:r>
              <a:rPr lang="en-US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Bodiam</a:t>
            </a:r>
            <a:r>
              <a:rPr lang="en-US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 en East Sussex, </a:t>
            </a:r>
            <a:r>
              <a:rPr lang="en-US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Inglaterra</a:t>
            </a:r>
            <a:r>
              <a:rPr lang="en-US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c422739.r39.cf1.rackcdn.com/abandonados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3 Rectángulo"/>
          <p:cNvSpPr>
            <a:spLocks noChangeArrowheads="1"/>
          </p:cNvSpPr>
          <p:nvPr/>
        </p:nvSpPr>
        <p:spPr bwMode="auto">
          <a:xfrm>
            <a:off x="1500188" y="428625"/>
            <a:ext cx="65008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rgbClr val="800000"/>
                </a:solidFill>
                <a:latin typeface="Bell MT" pitchFamily="18" charset="0"/>
              </a:rPr>
              <a:t> </a:t>
            </a:r>
            <a:r>
              <a:rPr lang="es-ES" b="1" dirty="0" err="1">
                <a:solidFill>
                  <a:srgbClr val="800000"/>
                </a:solidFill>
                <a:latin typeface="Bell MT" pitchFamily="18" charset="0"/>
              </a:rPr>
              <a:t>Czestochowa</a:t>
            </a:r>
            <a:r>
              <a:rPr lang="es-ES" b="1" dirty="0">
                <a:solidFill>
                  <a:srgbClr val="800000"/>
                </a:solidFill>
                <a:latin typeface="Bell MT" pitchFamily="18" charset="0"/>
              </a:rPr>
              <a:t>, deposito de trenes abandonados, Polonia</a:t>
            </a:r>
            <a:r>
              <a:rPr lang="es-ES" b="1" dirty="0">
                <a:solidFill>
                  <a:srgbClr val="800000"/>
                </a:solidFill>
                <a:latin typeface="+mj-lt"/>
              </a:rPr>
              <a:t>.</a:t>
            </a: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5 Imagen" descr="Q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4 Rectángulo"/>
          <p:cNvSpPr>
            <a:spLocks noChangeArrowheads="1"/>
          </p:cNvSpPr>
          <p:nvPr/>
        </p:nvSpPr>
        <p:spPr bwMode="auto">
          <a:xfrm>
            <a:off x="1071538" y="214290"/>
            <a:ext cx="34411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ell MT" pitchFamily="18" charset="0"/>
              </a:rPr>
              <a:t>Mina de diamantes </a:t>
            </a:r>
            <a:r>
              <a:rPr lang="es-ES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ell MT" pitchFamily="18" charset="0"/>
              </a:rPr>
              <a:t>Mirny</a:t>
            </a:r>
            <a:r>
              <a:rPr lang="es-ES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Bell MT" pitchFamily="18" charset="0"/>
              </a:rPr>
              <a:t> – Rusia.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4 Imagen" descr="Pripyat-noria-Ucran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3 Rectángulo"/>
          <p:cNvSpPr>
            <a:spLocks noChangeArrowheads="1"/>
          </p:cNvSpPr>
          <p:nvPr/>
        </p:nvSpPr>
        <p:spPr bwMode="auto">
          <a:xfrm>
            <a:off x="642938" y="571500"/>
            <a:ext cx="4171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 </a:t>
            </a:r>
            <a:r>
              <a:rPr lang="es-ES" b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Pripyat</a:t>
            </a:r>
            <a:r>
              <a:rPr lang="es-ES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Bell MT" pitchFamily="18" charset="0"/>
              </a:rPr>
              <a:t>, la ciudad radioactiva, Ucrania.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4 Imagen" descr="lugares-abandonados-tunel-amor-klev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5786454"/>
            <a:ext cx="4429156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Bell MT" pitchFamily="18" charset="0"/>
              </a:rPr>
              <a:t>Túnel del amor en </a:t>
            </a:r>
            <a:r>
              <a:rPr lang="es-ES" b="1" dirty="0" err="1"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Bell MT" pitchFamily="18" charset="0"/>
              </a:rPr>
              <a:t>Klevan</a:t>
            </a:r>
            <a:r>
              <a:rPr lang="es-ES" b="1" dirty="0"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Bell MT" pitchFamily="18" charset="0"/>
              </a:rPr>
              <a:t>, Ucrania</a:t>
            </a:r>
            <a:r>
              <a:rPr lang="es-ES" b="1" dirty="0">
                <a:solidFill>
                  <a:srgbClr val="963D36"/>
                </a:solidFill>
                <a:effectLst>
                  <a:glow rad="101600">
                    <a:srgbClr val="92D050">
                      <a:alpha val="60000"/>
                    </a:srgbClr>
                  </a:glow>
                </a:effectLst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http://upso.pansyequitysa.netdna-cdn.com/wp-content/uploads/2013/12/aniva-r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5 Rectángulo"/>
          <p:cNvSpPr>
            <a:spLocks noChangeArrowheads="1"/>
          </p:cNvSpPr>
          <p:nvPr/>
        </p:nvSpPr>
        <p:spPr bwMode="auto">
          <a:xfrm>
            <a:off x="3786188" y="2857500"/>
            <a:ext cx="32146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latin typeface="Bell MT" pitchFamily="18" charset="0"/>
              </a:rPr>
              <a:t>Faro en las rocas de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latin typeface="Bell MT" pitchFamily="18" charset="0"/>
              </a:rPr>
              <a:t>Aniva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latin typeface="Bell MT" pitchFamily="18" charset="0"/>
              </a:rPr>
              <a:t>. </a:t>
            </a:r>
            <a:r>
              <a:rPr lang="es-ES" b="1" dirty="0" err="1">
                <a:solidFill>
                  <a:schemeClr val="tx2">
                    <a:lumMod val="20000"/>
                    <a:lumOff val="80000"/>
                  </a:schemeClr>
                </a:solidFill>
                <a:latin typeface="Bell MT" pitchFamily="18" charset="0"/>
              </a:rPr>
              <a:t>Sakhalinskaya</a:t>
            </a:r>
            <a:r>
              <a:rPr lang="es-ES" b="1" dirty="0">
                <a:solidFill>
                  <a:schemeClr val="tx2">
                    <a:lumMod val="20000"/>
                    <a:lumOff val="80000"/>
                  </a:schemeClr>
                </a:solidFill>
                <a:latin typeface="Bell MT" pitchFamily="18" charset="0"/>
              </a:rPr>
              <a:t>, Rusia.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6 Imagen" descr="Chateau-Miranda-Celles-Bèlgic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3 Rectángulo"/>
          <p:cNvSpPr>
            <a:spLocks noChangeArrowheads="1"/>
          </p:cNvSpPr>
          <p:nvPr/>
        </p:nvSpPr>
        <p:spPr bwMode="auto">
          <a:xfrm>
            <a:off x="857250" y="500063"/>
            <a:ext cx="32146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Chateau</a:t>
            </a:r>
            <a:r>
              <a:rPr lang="es-ES" b="1" dirty="0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 Miranda  </a:t>
            </a:r>
            <a:r>
              <a:rPr lang="es-ES" b="1" dirty="0" err="1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Celles</a:t>
            </a:r>
            <a:r>
              <a:rPr lang="es-ES" b="1" dirty="0">
                <a:solidFill>
                  <a:schemeClr val="accent2">
                    <a:lumMod val="50000"/>
                  </a:schemeClr>
                </a:solidFill>
                <a:latin typeface="Bell MT" pitchFamily="18" charset="0"/>
              </a:rPr>
              <a:t>, Bélgica.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7 Imagen" descr="Los-lugares-abandonados-mas-bellos-del-mundo (1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6 Rectángulo"/>
          <p:cNvSpPr>
            <a:spLocks noChangeArrowheads="1"/>
          </p:cNvSpPr>
          <p:nvPr/>
        </p:nvSpPr>
        <p:spPr bwMode="auto">
          <a:xfrm>
            <a:off x="2928926" y="285728"/>
            <a:ext cx="32293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/>
                </a:solidFill>
                <a:latin typeface="Bell MT" pitchFamily="18" charset="0"/>
              </a:rPr>
              <a:t>Castillo abandonado en Gales</a:t>
            </a:r>
            <a:r>
              <a:rPr lang="es-ES" b="1" dirty="0">
                <a:solidFill>
                  <a:schemeClr val="bg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  <a:t>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upso.pansyequitysa.netdna-cdn.com/wp-content/uploads/2013/12/pow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0"/>
            <a:ext cx="6786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3 Rectángulo"/>
          <p:cNvSpPr>
            <a:spLocks noChangeArrowheads="1"/>
          </p:cNvSpPr>
          <p:nvPr/>
        </p:nvSpPr>
        <p:spPr bwMode="auto">
          <a:xfrm>
            <a:off x="1571604" y="4143380"/>
            <a:ext cx="65008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</a:br>
            <a:r>
              <a:rPr lang="es-ES" b="1" dirty="0">
                <a:solidFill>
                  <a:schemeClr val="bg1"/>
                </a:solidFill>
                <a:latin typeface="Bell MT" pitchFamily="18" charset="0"/>
              </a:rPr>
              <a:t>Torre de refrigeración de una central eléctrica en Bélgica.</a:t>
            </a:r>
            <a:endParaRPr lang="es-ES" b="1" dirty="0">
              <a:solidFill>
                <a:schemeClr val="bg1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Bell MT" pitchFamily="18" charset="0"/>
            </a:endParaRP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gcom_lugares_abandonados_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4 Rectángulo"/>
          <p:cNvSpPr>
            <a:spLocks noChangeArrowheads="1"/>
          </p:cNvSpPr>
          <p:nvPr/>
        </p:nvSpPr>
        <p:spPr bwMode="auto">
          <a:xfrm>
            <a:off x="500063" y="5715000"/>
            <a:ext cx="2116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solidFill>
                  <a:schemeClr val="bg2">
                    <a:lumMod val="90000"/>
                  </a:schemeClr>
                </a:solidFill>
                <a:latin typeface="Bell MT" pitchFamily="18" charset="0"/>
              </a:rPr>
              <a:t>Dadipark</a:t>
            </a:r>
            <a:r>
              <a:rPr lang="es-ES" b="1" dirty="0">
                <a:solidFill>
                  <a:schemeClr val="bg2">
                    <a:lumMod val="90000"/>
                  </a:schemeClr>
                </a:solidFill>
                <a:latin typeface="Bell MT" pitchFamily="18" charset="0"/>
              </a:rPr>
              <a:t> – Bélgica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http://www.escalofrio.com/n/cur_cristo_del_abismo/cristo_del_abismo_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3 Rectángulo"/>
          <p:cNvSpPr>
            <a:spLocks noChangeArrowheads="1"/>
          </p:cNvSpPr>
          <p:nvPr/>
        </p:nvSpPr>
        <p:spPr bwMode="auto">
          <a:xfrm>
            <a:off x="500034" y="357166"/>
            <a:ext cx="32522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Bell MT" pitchFamily="18" charset="0"/>
              </a:rPr>
              <a:t>El Cristo del abismo, en Italia.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5 Imagen" descr="lugares-abandonados-crac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4 Rectángulo"/>
          <p:cNvSpPr>
            <a:spLocks noChangeArrowheads="1"/>
          </p:cNvSpPr>
          <p:nvPr/>
        </p:nvSpPr>
        <p:spPr bwMode="auto">
          <a:xfrm>
            <a:off x="428625" y="2714625"/>
            <a:ext cx="3789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La ciudad medieval de </a:t>
            </a:r>
            <a:r>
              <a:rPr lang="es-ES" b="1" dirty="0" err="1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Craco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, Italia.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http://upso.pansyequitysa.netdna-cdn.com/wp-content/uploads/2013/12/eilean_donan_castle_by_drronson-d4xi8f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6 Rectángulo"/>
          <p:cNvSpPr>
            <a:spLocks noChangeArrowheads="1"/>
          </p:cNvSpPr>
          <p:nvPr/>
        </p:nvSpPr>
        <p:spPr bwMode="auto">
          <a:xfrm>
            <a:off x="571500" y="500063"/>
            <a:ext cx="3805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Eilean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 Donan. Lago </a:t>
            </a:r>
            <a:r>
              <a:rPr lang="es-ES" b="1" dirty="0" err="1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Duich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, Escocia.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http://upso.pansyequitysa.netdna-cdn.com/wp-content/uploads/2013/12/shipwre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3 Rectángulo"/>
          <p:cNvSpPr>
            <a:spLocks noChangeArrowheads="1"/>
          </p:cNvSpPr>
          <p:nvPr/>
        </p:nvSpPr>
        <p:spPr bwMode="auto">
          <a:xfrm>
            <a:off x="428625" y="5429250"/>
            <a:ext cx="33575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FFCC"/>
                </a:solidFill>
                <a:latin typeface="Bell MT" pitchFamily="18" charset="0"/>
              </a:rPr>
              <a:t>Naufragio del SS America. Fuerteventura, Islas Canarias, España.</a:t>
            </a:r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Bellezas abandonadas en 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7 Rectángulo"/>
          <p:cNvSpPr>
            <a:spLocks noChangeArrowheads="1"/>
          </p:cNvSpPr>
          <p:nvPr/>
        </p:nvSpPr>
        <p:spPr bwMode="auto">
          <a:xfrm>
            <a:off x="2000250" y="1214438"/>
            <a:ext cx="4000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latin typeface="Bell MT" pitchFamily="18" charset="0"/>
              </a:rPr>
              <a:t/>
            </a:r>
            <a:br>
              <a:rPr lang="es-ES" b="1" dirty="0">
                <a:latin typeface="Bell MT" pitchFamily="18" charset="0"/>
              </a:rPr>
            </a:b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Cabañas de piedra en </a:t>
            </a:r>
            <a:r>
              <a:rPr lang="es-ES" b="1" dirty="0" err="1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Skellig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 </a:t>
            </a:r>
            <a:r>
              <a:rPr lang="es-ES" b="1" dirty="0" err="1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Beag</a:t>
            </a:r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Bell MT" pitchFamily="18" charset="0"/>
              </a:rPr>
              <a:t> en el condado de Kerry, Irlanda.</a:t>
            </a:r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2 Imagen" descr="12.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1 Rectángulo"/>
          <p:cNvSpPr>
            <a:spLocks noChangeArrowheads="1"/>
          </p:cNvSpPr>
          <p:nvPr/>
        </p:nvSpPr>
        <p:spPr bwMode="auto">
          <a:xfrm>
            <a:off x="928688" y="428625"/>
            <a:ext cx="4786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Bell MT" pitchFamily="18" charset="0"/>
              </a:rPr>
              <a:t>Estación de trenes de Canfranc. España.</a:t>
            </a:r>
          </a:p>
        </p:txBody>
      </p:sp>
    </p:spTree>
  </p:cSld>
  <p:clrMapOvr>
    <a:masterClrMapping/>
  </p:clrMapOvr>
  <p:transition spd="med" advTm="7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5 Imagen" descr="abandonados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GARES_ABANDONAD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LUGARES_ABANDONADOS</Template>
  <TotalTime>1</TotalTime>
  <Words>249</Words>
  <Application>Microsoft Office PowerPoint</Application>
  <PresentationFormat>Presentación en pantalla (4:3)</PresentationFormat>
  <Paragraphs>40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Calibri</vt:lpstr>
      <vt:lpstr>Bell MT</vt:lpstr>
      <vt:lpstr>LUGARES_ABANDONADOS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2018-01-23T10:19:20Z</dcterms:created>
  <dcterms:modified xsi:type="dcterms:W3CDTF">2018-01-23T10:20:35Z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00080028690000000000010242300207f6000400038000</vt:lpwstr>
  </property>
</Properties>
</file>