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81" r:id="rId3"/>
    <p:sldId id="27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80" r:id="rId13"/>
    <p:sldId id="279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82" r:id="rId24"/>
    <p:sldId id="283" r:id="rId25"/>
  </p:sldIdLst>
  <p:sldSz cx="9144000" cy="6858000" type="screen4x3"/>
  <p:notesSz cx="6858000" cy="9144000"/>
  <p:embeddedFontLst>
    <p:embeddedFont>
      <p:font typeface="vtks Deja Vu" pitchFamily="2" charset="0"/>
      <p:regular r:id="rId27"/>
    </p:embeddedFont>
    <p:embeddedFont>
      <p:font typeface="Old English Text MT" pitchFamily="66" charset="0"/>
      <p:regular r:id="rId28"/>
    </p:embeddedFont>
    <p:embeddedFont>
      <p:font typeface="Vladimir Script" pitchFamily="66" charset="0"/>
      <p:regular r:id="rId29"/>
    </p:embeddedFont>
    <p:embeddedFont>
      <p:font typeface="Baskerville Old Face" pitchFamily="18" charset="0"/>
      <p:regular r:id="rId30"/>
    </p:embeddedFont>
    <p:embeddedFont>
      <p:font typeface="Kristen ITC" pitchFamily="66" charset="0"/>
      <p:regular r:id="rId31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+hHNzqb+zNSkoMiQ5RiCA==" hashData="PgFV0NJvFBoQ5UpUrIDcQtbaG/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560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D1B69379-0301-4992-8DDB-AFA0D7CDD0A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85458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26015-8E57-44D2-9468-3B6E7AC2D9A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73855"/>
      </p:ext>
    </p:extLst>
  </p:cSld>
  <p:clrMapOvr>
    <a:masterClrMapping/>
  </p:clrMapOvr>
  <p:transition advClick="0"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E7B58-276C-4EA0-8614-C685F701138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213440"/>
      </p:ext>
    </p:extLst>
  </p:cSld>
  <p:clrMapOvr>
    <a:masterClrMapping/>
  </p:clrMapOvr>
  <p:transition advClick="0"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2A1711-FDF7-4340-9FFB-A78BEB1B6D5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3853602"/>
      </p:ext>
    </p:extLst>
  </p:cSld>
  <p:clrMapOvr>
    <a:masterClrMapping/>
  </p:clrMapOvr>
  <p:transition advClick="0"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A8C815-28B6-43F8-A49A-3F6B96BA0CC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444539"/>
      </p:ext>
    </p:extLst>
  </p:cSld>
  <p:clrMapOvr>
    <a:masterClrMapping/>
  </p:clrMapOvr>
  <p:transition advClick="0"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273117-74B5-4C45-BDB5-E85E8C1AEEB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809022"/>
      </p:ext>
    </p:extLst>
  </p:cSld>
  <p:clrMapOvr>
    <a:masterClrMapping/>
  </p:clrMapOvr>
  <p:transition advClick="0"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0AE27-676A-41C1-ABBA-C66471ED546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343488"/>
      </p:ext>
    </p:extLst>
  </p:cSld>
  <p:clrMapOvr>
    <a:masterClrMapping/>
  </p:clrMapOvr>
  <p:transition advClick="0"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041DCA-1240-46A7-B077-C2E92EAF8DF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5622382"/>
      </p:ext>
    </p:extLst>
  </p:cSld>
  <p:clrMapOvr>
    <a:masterClrMapping/>
  </p:clrMapOvr>
  <p:transition advClick="0"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4D893-2E57-4033-A29D-877D1885E3A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2250718"/>
      </p:ext>
    </p:extLst>
  </p:cSld>
  <p:clrMapOvr>
    <a:masterClrMapping/>
  </p:clrMapOvr>
  <p:transition advClick="0"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CECC47-366C-4991-879B-60909A2A57C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8399415"/>
      </p:ext>
    </p:extLst>
  </p:cSld>
  <p:clrMapOvr>
    <a:masterClrMapping/>
  </p:clrMapOvr>
  <p:transition advClick="0"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8EB69A-E59C-4990-BCA6-7C5AA54751A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63711"/>
      </p:ext>
    </p:extLst>
  </p:cSld>
  <p:clrMapOvr>
    <a:masterClrMapping/>
  </p:clrMapOvr>
  <p:transition advClick="0"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E75732-C370-47EA-8E10-39A9EEF61A9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1629724"/>
      </p:ext>
    </p:extLst>
  </p:cSld>
  <p:clrMapOvr>
    <a:masterClrMapping/>
  </p:clrMapOvr>
  <p:transition advClick="0"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453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423716C3-C33F-4490-889E-5E9B5273984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1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gif"/><Relationship Id="rId5" Type="http://schemas.openxmlformats.org/officeDocument/2006/relationships/image" Target="../media/image2.gif"/><Relationship Id="rId4" Type="http://schemas.openxmlformats.org/officeDocument/2006/relationships/image" Target="../media/image31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2" name="Picture 4" descr="photo_22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4" name="WordArt 6" descr="08"/>
          <p:cNvSpPr>
            <a:spLocks noChangeArrowheads="1" noChangeShapeType="1" noTextEdit="1"/>
          </p:cNvSpPr>
          <p:nvPr/>
        </p:nvSpPr>
        <p:spPr bwMode="auto">
          <a:xfrm>
            <a:off x="539552" y="793750"/>
            <a:ext cx="3829050" cy="781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vtks Deja Vu"/>
              </a:rPr>
              <a:t>Los  sitios  naturales</a:t>
            </a:r>
            <a:endParaRPr lang="es-ES" sz="54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vtks Deja Vu"/>
            </a:endParaRPr>
          </a:p>
        </p:txBody>
      </p:sp>
      <p:sp>
        <p:nvSpPr>
          <p:cNvPr id="32775" name="WordArt 7" descr="08"/>
          <p:cNvSpPr>
            <a:spLocks noChangeArrowheads="1" noChangeShapeType="1" noTextEdit="1"/>
          </p:cNvSpPr>
          <p:nvPr/>
        </p:nvSpPr>
        <p:spPr bwMode="auto">
          <a:xfrm>
            <a:off x="324219" y="1866900"/>
            <a:ext cx="2448322" cy="781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vtks Deja Vu"/>
              </a:rPr>
              <a:t>Mas bellos  de</a:t>
            </a:r>
            <a:endParaRPr lang="es-ES" sz="54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vtks Deja Vu"/>
            </a:endParaRPr>
          </a:p>
        </p:txBody>
      </p:sp>
      <p:sp>
        <p:nvSpPr>
          <p:cNvPr id="32776" name="WordArt 8" descr="08"/>
          <p:cNvSpPr>
            <a:spLocks noChangeArrowheads="1" noChangeShapeType="1" noTextEdit="1"/>
          </p:cNvSpPr>
          <p:nvPr/>
        </p:nvSpPr>
        <p:spPr bwMode="auto">
          <a:xfrm>
            <a:off x="324219" y="2780928"/>
            <a:ext cx="1695450" cy="781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vtks Deja Vu"/>
              </a:rPr>
              <a:t>Canada</a:t>
            </a:r>
          </a:p>
        </p:txBody>
      </p:sp>
      <p:pic>
        <p:nvPicPr>
          <p:cNvPr id="2056" name="Picture 11" descr="db8083a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669" y="1158973"/>
            <a:ext cx="6804025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7" name="WordArt 12" descr="08"/>
          <p:cNvSpPr>
            <a:spLocks noChangeArrowheads="1" noChangeShapeType="1" noTextEdit="1"/>
          </p:cNvSpPr>
          <p:nvPr/>
        </p:nvSpPr>
        <p:spPr bwMode="auto">
          <a:xfrm>
            <a:off x="8101013" y="6381750"/>
            <a:ext cx="847725" cy="247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Vladimir Script"/>
              </a:rPr>
              <a:t>Automatique</a:t>
            </a:r>
          </a:p>
        </p:txBody>
      </p:sp>
    </p:spTree>
  </p:cSld>
  <p:clrMapOvr>
    <a:masterClrMapping/>
  </p:clrMapOvr>
  <p:transition advClick="0" advTm="9000">
    <p:sndAc>
      <p:stSnd loop="1">
        <p:snd r:embed="rId2" name="Enya - One by one 3'5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 animBg="1"/>
      <p:bldP spid="32775" grpId="0" animBg="1"/>
      <p:bldP spid="3277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9" name="Picture 9" descr="1400677-les-eaux-vertes-du-lac-emeral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8" descr="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11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7" descr="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0"/>
            <a:ext cx="2162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 descr="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2160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 descr="140067-les-eaux-vertes-du-lac-emeral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0"/>
            <a:ext cx="26273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3348038" y="6278563"/>
            <a:ext cx="36004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latin typeface="Baskerville Old Face" pitchFamily="18" charset="0"/>
              </a:rPr>
              <a:t>Lac Emeraid</a:t>
            </a:r>
          </a:p>
        </p:txBody>
      </p:sp>
    </p:spTree>
  </p:cSld>
  <p:clrMapOvr>
    <a:masterClrMapping/>
  </p:clrMapOvr>
  <p:transition spd="slow" advClick="0" advTm="14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2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6" name="Picture 4" descr="1400702-les-30-sites-a-voir-au-ca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00" name="Picture 4" descr="1400712-tofino-village-du-bout-du-mon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1400712-tofino-village-du-bout-du-mon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4572000" y="6165850"/>
            <a:ext cx="40322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latin typeface="Baskerville Old Face" pitchFamily="18" charset="0"/>
              </a:rPr>
              <a:t>Tofino</a:t>
            </a:r>
          </a:p>
        </p:txBody>
      </p:sp>
    </p:spTree>
  </p:cSld>
  <p:clrMapOvr>
    <a:masterClrMapping/>
  </p:clrMapOvr>
  <p:transition spd="slow" advClick="0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5" name="Picture 5" descr="1400747-le-parc-national-de-banff-grandio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1400747-le-parc-national-de-banff-grandio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50825" y="6165850"/>
            <a:ext cx="34575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solidFill>
                  <a:schemeClr val="bg1"/>
                </a:solidFill>
                <a:latin typeface="Baskerville Old Face" pitchFamily="18" charset="0"/>
              </a:rPr>
              <a:t>Parc national de Bonff</a:t>
            </a:r>
          </a:p>
        </p:txBody>
      </p:sp>
    </p:spTree>
  </p:cSld>
  <p:clrMapOvr>
    <a:masterClrMapping/>
  </p:clrMapOvr>
  <p:transition spd="slow" advClick="0" advTm="8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1" name="Picture 5" descr="1400755-les-chutes-montmorency-figees-par-le-fro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 descr="1400755-les-chutes-montmorency-figees-par-le-fro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2339975" y="6338888"/>
            <a:ext cx="48974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latin typeface="Baskerville Old Face" pitchFamily="18" charset="0"/>
              </a:rPr>
              <a:t>Les chutes de Montmorency</a:t>
            </a:r>
          </a:p>
        </p:txBody>
      </p:sp>
    </p:spTree>
  </p:cSld>
  <p:clrMapOvr>
    <a:masterClrMapping/>
  </p:clrMapOvr>
  <p:transition spd="slow" advClick="0" advTm="8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5" name="Picture 5" descr="1400762-les-trois-chutes-du-niaga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 descr="1400762-les-trois-chutes-du-niaga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900113" y="6165850"/>
            <a:ext cx="43211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latin typeface="Baskerville Old Face" pitchFamily="18" charset="0"/>
              </a:rPr>
              <a:t>Les chutes du Niagara</a:t>
            </a:r>
          </a:p>
        </p:txBody>
      </p:sp>
    </p:spTree>
  </p:cSld>
  <p:clrMapOvr>
    <a:masterClrMapping/>
  </p:clrMapOvr>
  <p:transition spd="slow" advClick="0" advTm="8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9" name="Picture 5" descr="1402369-l-ile-manitoulin-et-ses-espri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 descr="1402369-l-ile-manitoulin-et-ses-espri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 descr="1402369-l-ile-manitoulin-et-ses-espri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3708400" y="6165850"/>
            <a:ext cx="41036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latin typeface="Baskerville Old Face" pitchFamily="18" charset="0"/>
              </a:rPr>
              <a:t>Ile Manitouli</a:t>
            </a:r>
          </a:p>
        </p:txBody>
      </p:sp>
    </p:spTree>
  </p:cSld>
  <p:clrMapOvr>
    <a:masterClrMapping/>
  </p:clrMapOvr>
  <p:transition spd="slow" advClick="0" advTm="9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3" name="Picture 5" descr="1402546-le-vieux-quebec-un-parfum-d-autrefo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203575" y="6165850"/>
            <a:ext cx="34559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solidFill>
                  <a:schemeClr val="bg1"/>
                </a:solidFill>
                <a:latin typeface="Baskerville Old Face" pitchFamily="18" charset="0"/>
              </a:rPr>
              <a:t>Le vieux Québec</a:t>
            </a:r>
          </a:p>
        </p:txBody>
      </p:sp>
    </p:spTree>
  </p:cSld>
  <p:clrMapOvr>
    <a:masterClrMapping/>
  </p:clrMapOvr>
  <p:transition spd="slow" advClick="0" advTm="9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9" name="Picture 7" descr="1402634-le-parc-mont-royal-de-montre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1402634-le-parc-mont-royal-de-montre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9" descr="1402634-le-parc-mont-royal-de-montre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8" descr="1402634-le-parc-mont-royal-de-montre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3851275" y="6308725"/>
            <a:ext cx="45370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latin typeface="Baskerville Old Face" pitchFamily="18" charset="0"/>
              </a:rPr>
              <a:t>Le parc mont royal - Montréal</a:t>
            </a:r>
          </a:p>
        </p:txBody>
      </p:sp>
    </p:spTree>
  </p:cSld>
  <p:clrMapOvr>
    <a:masterClrMapping/>
  </p:clrMapOvr>
  <p:transition spd="slow" advClick="0" advTm="9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4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 descr="1402678-le-lac-ontario-a-l-infin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6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1" name="Picture 7" descr="1402678-le-lac-ontario-a-l-infin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1835150" y="6021388"/>
            <a:ext cx="41767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latin typeface="Baskerville Old Face" pitchFamily="18" charset="0"/>
              </a:rPr>
              <a:t>Le lac Ontario</a:t>
            </a:r>
          </a:p>
        </p:txBody>
      </p:sp>
    </p:spTree>
  </p:cSld>
  <p:clrMapOvr>
    <a:masterClrMapping/>
  </p:clrMapOvr>
  <p:transition spd="slow" advClick="0" advTm="9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Picture 4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5" descr="1403113-ottawa-la-coline-du-parle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6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7" descr="1403113-ottawa-la-coline-du-parle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2627313" y="6338888"/>
            <a:ext cx="56165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 dirty="0">
                <a:latin typeface="Baskerville Old Face" pitchFamily="18" charset="0"/>
              </a:rPr>
              <a:t>La colline du Parlement</a:t>
            </a:r>
          </a:p>
        </p:txBody>
      </p:sp>
    </p:spTree>
  </p:cSld>
  <p:clrMapOvr>
    <a:masterClrMapping/>
  </p:clrMapOvr>
  <p:transition spd="slow" advClick="0" advTm="9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9" name="Picture 5" descr="1403118-et-sa-bibliotheq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2" name="Picture 18" descr="1403118-et-sa-bibliotheq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3" name="Picture 19" descr="1403118-et-sa-bibliotheq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04" name="Text Box 20"/>
          <p:cNvSpPr txBox="1">
            <a:spLocks noChangeArrowheads="1"/>
          </p:cNvSpPr>
          <p:nvPr/>
        </p:nvSpPr>
        <p:spPr bwMode="auto">
          <a:xfrm>
            <a:off x="3995738" y="6165850"/>
            <a:ext cx="3959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solidFill>
                  <a:schemeClr val="bg1"/>
                </a:solidFill>
                <a:latin typeface="Baskerville Old Face" pitchFamily="18" charset="0"/>
              </a:rPr>
              <a:t>Bibliothèque</a:t>
            </a:r>
          </a:p>
        </p:txBody>
      </p:sp>
    </p:spTree>
  </p:cSld>
  <p:clrMapOvr>
    <a:masterClrMapping/>
  </p:clrMapOvr>
  <p:transition spd="slow" advClick="0" advTm="9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16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3" name="Picture 5" descr="1403121-l-archipel-des-mille-il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 descr="1403121-l-archipel-des-mille-il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7" descr="1403121-l-archipel-des-mille-il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 descr="1403121-l-archipel-des-mille-il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0" y="6226175"/>
            <a:ext cx="3635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400">
                <a:solidFill>
                  <a:schemeClr val="bg1"/>
                </a:solidFill>
                <a:latin typeface="Baskerville Old Face" pitchFamily="18" charset="0"/>
              </a:rPr>
              <a:t>Archipel des milles Iles</a:t>
            </a:r>
          </a:p>
        </p:txBody>
      </p:sp>
    </p:spTree>
  </p:cSld>
  <p:clrMapOvr>
    <a:masterClrMapping/>
  </p:clrMapOvr>
  <p:transition spd="slow" advClick="0" advTm="11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7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17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7" name="Picture 5" descr="1790607-les-pots-de-fleurs-de-la-baie-de-fund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6" descr="1790607-les-pots-de-fleurs-de-la-baie-de-fund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1187450" y="5949950"/>
            <a:ext cx="33131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latin typeface="Baskerville Old Face" pitchFamily="18" charset="0"/>
              </a:rPr>
              <a:t>Baie de Fundy</a:t>
            </a:r>
          </a:p>
        </p:txBody>
      </p:sp>
    </p:spTree>
  </p:cSld>
  <p:clrMapOvr>
    <a:masterClrMapping/>
  </p:clrMapOvr>
  <p:transition spd="slow" advClick="0" advTm="9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1" name="Picture 5" descr="1790702-le-phare-du-cap-enr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6" descr="1790702-le-phare-du-cap-enr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2555875" y="6165850"/>
            <a:ext cx="48958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solidFill>
                  <a:schemeClr val="bg1"/>
                </a:solidFill>
                <a:latin typeface="Baskerville Old Face" pitchFamily="18" charset="0"/>
              </a:rPr>
              <a:t>Le phare du Cap Enragé</a:t>
            </a:r>
          </a:p>
        </p:txBody>
      </p:sp>
    </p:spTree>
  </p:cSld>
  <p:clrMapOvr>
    <a:masterClrMapping/>
  </p:clrMapOvr>
  <p:transition spd="slow" advClick="0" advTm="9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9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9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19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7" name="Picture 5" descr="1790758-la-baie-des-ah-a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 descr="1790758-la-baie-des-ah-a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8172450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7" descr="1790758-la-baie-des-ah-a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125538"/>
            <a:ext cx="7235825" cy="470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8" descr="1790758-la-baie-des-ah-a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3132138" y="5949950"/>
            <a:ext cx="41767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" sz="2800">
              <a:latin typeface="Baskerville Old Face" pitchFamily="18" charset="0"/>
            </a:endParaRP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2555875" y="6165850"/>
            <a:ext cx="37449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solidFill>
                  <a:schemeClr val="bg1"/>
                </a:solidFill>
                <a:latin typeface="Baskerville Old Face" pitchFamily="18" charset="0"/>
              </a:rPr>
              <a:t>La baie des Ha Ha</a:t>
            </a:r>
          </a:p>
        </p:txBody>
      </p:sp>
    </p:spTree>
  </p:cSld>
  <p:clrMapOvr>
    <a:masterClrMapping/>
  </p:clrMapOvr>
  <p:transition spd="slow" advClick="0" advTm="9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1" name="Picture 5" descr="1790767-l-immensite-de-la-taig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AutoShape 6" descr="1790767-l-immensite-de-la-taiga"/>
          <p:cNvSpPr>
            <a:spLocks noChangeArrowheads="1"/>
          </p:cNvSpPr>
          <p:nvPr/>
        </p:nvSpPr>
        <p:spPr bwMode="auto">
          <a:xfrm>
            <a:off x="0" y="0"/>
            <a:ext cx="9144000" cy="2349500"/>
          </a:xfrm>
          <a:custGeom>
            <a:avLst/>
            <a:gdLst>
              <a:gd name="T0" fmla="*/ 8001000 w 21600"/>
              <a:gd name="T1" fmla="*/ 1174750 h 21600"/>
              <a:gd name="T2" fmla="*/ 4572000 w 21600"/>
              <a:gd name="T3" fmla="*/ 2349500 h 21600"/>
              <a:gd name="T4" fmla="*/ 1143000 w 21600"/>
              <a:gd name="T5" fmla="*/ 1174750 h 21600"/>
              <a:gd name="T6" fmla="*/ 457200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1513" name="AutoShape 9" descr="1790767-l-immensite-de-la-taiga"/>
          <p:cNvSpPr>
            <a:spLocks noChangeArrowheads="1"/>
          </p:cNvSpPr>
          <p:nvPr/>
        </p:nvSpPr>
        <p:spPr bwMode="auto">
          <a:xfrm rot="10800000">
            <a:off x="0" y="4508500"/>
            <a:ext cx="9144000" cy="2349500"/>
          </a:xfrm>
          <a:custGeom>
            <a:avLst/>
            <a:gdLst>
              <a:gd name="T0" fmla="*/ 8001000 w 21600"/>
              <a:gd name="T1" fmla="*/ 1174750 h 21600"/>
              <a:gd name="T2" fmla="*/ 4572000 w 21600"/>
              <a:gd name="T3" fmla="*/ 2349500 h 21600"/>
              <a:gd name="T4" fmla="*/ 1143000 w 21600"/>
              <a:gd name="T5" fmla="*/ 1174750 h 21600"/>
              <a:gd name="T6" fmla="*/ 457200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1514" name="AutoShape 10" descr="1790767-l-immensite-de-la-taiga"/>
          <p:cNvSpPr>
            <a:spLocks noChangeArrowheads="1"/>
          </p:cNvSpPr>
          <p:nvPr/>
        </p:nvSpPr>
        <p:spPr bwMode="auto">
          <a:xfrm rot="-5400000">
            <a:off x="-2115343" y="2115343"/>
            <a:ext cx="6858000" cy="2627313"/>
          </a:xfrm>
          <a:custGeom>
            <a:avLst/>
            <a:gdLst>
              <a:gd name="T0" fmla="*/ 6250940 w 21600"/>
              <a:gd name="T1" fmla="*/ 1313657 h 21600"/>
              <a:gd name="T2" fmla="*/ 3429000 w 21600"/>
              <a:gd name="T3" fmla="*/ 2627313 h 21600"/>
              <a:gd name="T4" fmla="*/ 607060 w 21600"/>
              <a:gd name="T5" fmla="*/ 1313657 h 21600"/>
              <a:gd name="T6" fmla="*/ 342900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712 w 21600"/>
              <a:gd name="T13" fmla="*/ 3712 h 21600"/>
              <a:gd name="T14" fmla="*/ 17888 w 21600"/>
              <a:gd name="T15" fmla="*/ 1788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3824" y="21600"/>
                </a:lnTo>
                <a:lnTo>
                  <a:pt x="17776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1515" name="AutoShape 11" descr="1790767-l-immensite-de-la-taiga"/>
          <p:cNvSpPr>
            <a:spLocks noChangeArrowheads="1"/>
          </p:cNvSpPr>
          <p:nvPr/>
        </p:nvSpPr>
        <p:spPr bwMode="auto">
          <a:xfrm rot="5400000" flipH="1">
            <a:off x="4401344" y="2115344"/>
            <a:ext cx="6858000" cy="2627312"/>
          </a:xfrm>
          <a:custGeom>
            <a:avLst/>
            <a:gdLst>
              <a:gd name="T0" fmla="*/ 6223000 w 21600"/>
              <a:gd name="T1" fmla="*/ 1313656 h 21600"/>
              <a:gd name="T2" fmla="*/ 3429000 w 21600"/>
              <a:gd name="T3" fmla="*/ 2627312 h 21600"/>
              <a:gd name="T4" fmla="*/ 635000 w 21600"/>
              <a:gd name="T5" fmla="*/ 1313656 h 21600"/>
              <a:gd name="T6" fmla="*/ 342900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00 w 21600"/>
              <a:gd name="T13" fmla="*/ 3800 h 21600"/>
              <a:gd name="T14" fmla="*/ 17800 w 21600"/>
              <a:gd name="T15" fmla="*/ 178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3999" y="21600"/>
                </a:lnTo>
                <a:lnTo>
                  <a:pt x="17601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1516" name="Text Box 12"/>
          <p:cNvSpPr txBox="1">
            <a:spLocks noChangeArrowheads="1"/>
          </p:cNvSpPr>
          <p:nvPr/>
        </p:nvSpPr>
        <p:spPr bwMode="auto">
          <a:xfrm>
            <a:off x="2771775" y="6299200"/>
            <a:ext cx="38877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latin typeface="Baskerville Old Face" pitchFamily="18" charset="0"/>
              </a:rPr>
              <a:t>Immensité de la Taïga</a:t>
            </a:r>
          </a:p>
        </p:txBody>
      </p:sp>
    </p:spTree>
  </p:cSld>
  <p:clrMapOvr>
    <a:masterClrMapping/>
  </p:clrMapOvr>
  <p:transition spd="slow" advClick="0" advTm="9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2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 animBg="1"/>
      <p:bldP spid="21510" grpId="1" animBg="1"/>
      <p:bldP spid="21513" grpId="0" animBg="1"/>
      <p:bldP spid="21513" grpId="1" animBg="1"/>
      <p:bldP spid="21514" grpId="0" animBg="1"/>
      <p:bldP spid="21514" grpId="1" animBg="1"/>
      <p:bldP spid="21515" grpId="0" animBg="1"/>
      <p:bldP spid="21515" grpId="1" animBg="1"/>
      <p:bldP spid="215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3" name="Picture 5" descr="1790769-la-route-des-pha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6" descr="1790769-la-route-des-pha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2627313" y="6237288"/>
            <a:ext cx="43926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latin typeface="Baskerville Old Face" pitchFamily="18" charset="0"/>
              </a:rPr>
              <a:t>La route des Phares</a:t>
            </a:r>
          </a:p>
        </p:txBody>
      </p:sp>
    </p:spTree>
  </p:cSld>
  <p:clrMapOvr>
    <a:masterClrMapping/>
  </p:clrMapOvr>
  <p:transition spd="slow" advClick="0" advTm="13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0" fill="hold"/>
                                        <p:tgtEl>
                                          <p:spTgt spid="225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225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9" name="Picture 5" descr="1790848-mont-tremblant-pour-le-sk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 descr="1790848-mont-tremblant-pour-le-sk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2804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8" descr="1790848-mont-tremblant-pour-le-sk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416800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9" descr="1790848-mont-tremblant-pour-le-sk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341438"/>
            <a:ext cx="6480175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10" descr="1790848-mont-tremblant-pour-le-sk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846263"/>
            <a:ext cx="5472112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5508625" y="6165850"/>
            <a:ext cx="3240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solidFill>
                  <a:schemeClr val="bg1"/>
                </a:solidFill>
                <a:latin typeface="Baskerville Old Face" pitchFamily="18" charset="0"/>
              </a:rPr>
              <a:t>Le mont Tremblent</a:t>
            </a:r>
          </a:p>
        </p:txBody>
      </p:sp>
    </p:spTree>
  </p:cSld>
  <p:clrMapOvr>
    <a:masterClrMapping/>
  </p:clrMapOvr>
  <p:transition spd="slow" advClick="0" advTm="9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3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3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23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1" name="Picture 5" descr="1790850-saguenay-et-son-fjo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 descr="1790850-saguenay-et-son-fjord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2555875" y="6092825"/>
            <a:ext cx="41767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2800">
                <a:solidFill>
                  <a:schemeClr val="bg1"/>
                </a:solidFill>
                <a:latin typeface="Baskerville Old Face" pitchFamily="18" charset="0"/>
              </a:rPr>
              <a:t>Saguenay et son Fjord</a:t>
            </a:r>
          </a:p>
        </p:txBody>
      </p:sp>
    </p:spTree>
  </p:cSld>
  <p:clrMapOvr>
    <a:masterClrMapping/>
  </p:clrMapOvr>
  <p:transition spd="slow" advClick="0" advTm="10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3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Picture 4" descr="photo_2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8" descr="8e06e3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213" y="0"/>
            <a:ext cx="10225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WordArt 6" descr="rainbow"/>
          <p:cNvSpPr>
            <a:spLocks noChangeArrowheads="1" noChangeShapeType="1" noTextEdit="1"/>
          </p:cNvSpPr>
          <p:nvPr/>
        </p:nvSpPr>
        <p:spPr bwMode="auto">
          <a:xfrm>
            <a:off x="2268538" y="2997200"/>
            <a:ext cx="1876425" cy="676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00CC00">
                      <a:alpha val="79999"/>
                    </a:srgbClr>
                  </a:outerShdw>
                </a:effectLst>
                <a:latin typeface="Old English Text MT"/>
              </a:rPr>
              <a:t>Dédé 51</a:t>
            </a:r>
          </a:p>
        </p:txBody>
      </p:sp>
      <p:sp>
        <p:nvSpPr>
          <p:cNvPr id="33797" name="WordArt 5" descr="08"/>
          <p:cNvSpPr>
            <a:spLocks noChangeArrowheads="1" noChangeShapeType="1" noTextEdit="1"/>
          </p:cNvSpPr>
          <p:nvPr/>
        </p:nvSpPr>
        <p:spPr bwMode="auto">
          <a:xfrm>
            <a:off x="971550" y="1484313"/>
            <a:ext cx="1009650" cy="400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vtks Deja Vu"/>
              </a:rPr>
              <a:t>Création</a:t>
            </a:r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468313" y="5867400"/>
            <a:ext cx="2232025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>
                <a:solidFill>
                  <a:srgbClr val="FFFF99"/>
                </a:solidFill>
                <a:latin typeface="Baskerville Old Face" pitchFamily="18" charset="0"/>
              </a:rPr>
              <a:t>   Enya </a:t>
            </a:r>
          </a:p>
          <a:p>
            <a:pPr eaLnBrk="1" hangingPunct="1">
              <a:spcBef>
                <a:spcPct val="50000"/>
              </a:spcBef>
            </a:pPr>
            <a:r>
              <a:rPr lang="fr-FR">
                <a:solidFill>
                  <a:srgbClr val="FFFF99"/>
                </a:solidFill>
                <a:latin typeface="Baskerville Old Face" pitchFamily="18" charset="0"/>
              </a:rPr>
              <a:t>On by on</a:t>
            </a:r>
          </a:p>
        </p:txBody>
      </p:sp>
      <p:pic>
        <p:nvPicPr>
          <p:cNvPr id="23562" name="Picture 10" descr="slide0001_image003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516563"/>
            <a:ext cx="6207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-plus-beaux-sites-du-canada-dede51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les-plus-beaux-sites-du-canada-dede51</Template>
  <TotalTime>15</TotalTime>
  <Words>98</Words>
  <Application>Microsoft Office PowerPoint</Application>
  <PresentationFormat>Presentación en pantalla (4:3)</PresentationFormat>
  <Paragraphs>29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31" baseType="lpstr">
      <vt:lpstr>Arial</vt:lpstr>
      <vt:lpstr>vtks Deja Vu</vt:lpstr>
      <vt:lpstr>Old English Text MT</vt:lpstr>
      <vt:lpstr>Vladimir Script</vt:lpstr>
      <vt:lpstr>Baskerville Old Face</vt:lpstr>
      <vt:lpstr>Kristen ITC</vt:lpstr>
      <vt:lpstr>les-plus-beaux-sites-du-canada-dede51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2020-05-06T13:08:34Z</dcterms:created>
  <dcterms:modified xsi:type="dcterms:W3CDTF">2020-05-06T13:24:14Z</dcterms:modified>
</cp:coreProperties>
</file>