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91" r:id="rId33"/>
    <p:sldId id="287" r:id="rId34"/>
    <p:sldId id="288" r:id="rId35"/>
    <p:sldId id="289" r:id="rId36"/>
    <p:sldId id="290" r:id="rId37"/>
    <p:sldId id="292" r:id="rId3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ugH1+bXjq65VJPbvSBNHw==" hashData="49C77v1IHgb0gGEMwrG1Kd5AJW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17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93A028-4EC7-4622-9E9C-3BC57B92B224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96E24C2-A2B2-46B5-81B6-EE0A5CE95DB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3812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2DA171-CE07-496A-9F6C-C7B8648025FE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481958-0CC6-453E-8AD2-71FA3CEF0352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437F08-F720-48AA-BB1F-BE1E19FE52A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7D28F7-A983-4BCA-829B-C3C515D5E16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EAE29A-32CC-417E-97B5-05A0538DA153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F07471-0C54-4906-9984-11A431165BE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F6101C-0B86-476A-AE84-341402A3248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45DE31-DCB1-432A-929B-1B9CD75D7D7F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44ABB4-6322-4FC1-8C8C-FC7A3BAF60B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4CEC22-2830-4E1E-A3BD-5D8434CEF379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379E75-54F6-4CE6-BBF9-F67AEDCEE471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C9658C-198A-43D2-9B2B-236CE9FD5ED9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12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CE8D8E-DD82-4108-977D-3D7706E353D1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22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896A8C-EF65-4EFA-816B-BEAFCCD49CD1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32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3BC1A0-6C03-4378-BD70-D7FF49E96A5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42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2A204A-5BD7-4B29-8680-31DF4BA1EF68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53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28A45-77D0-4C7C-A6CB-63470291C9D5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63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B75C23-241E-4441-A1B2-28100E3CE793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73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38222E-3383-40E9-8973-073C458FDE65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A373FF-182E-4D2E-9C3D-A19AA02A30A5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AB956CF-4E7A-402F-8A9E-358C1412BDA7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04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3A8C39-BBEE-4DE6-BA33-A505E7D6833D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683088-7847-490B-92DC-1E94AD19E3D2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59B86E-B4D8-455C-923D-35552EF614B3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ED5B5B-13F3-45CE-A19F-47E31BCE1FD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A7DBB5-399A-499C-B355-1A0D148C2B2F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290B3F-178D-4A81-A476-D5F4AAE0589D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F15D45-7E01-4CA5-830D-188CA12E6249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52487C-4881-4AD9-99B2-8CEB93EB7BC6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280A66-158C-422D-B295-4BBEBAA8626E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775B9E-2474-49D8-944C-4D307F78CF93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93B0D2-91E5-4513-82B1-09861E741CB2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3401FF-75A1-47DE-A11C-970286DD2BB4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823428-2A73-43FD-9EAC-319A635C111D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37EDCF-C4F1-4B0C-BBFF-D0C5BF529F32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511D3-AC03-49FC-9A15-F798632F7AFA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74BA0-22D3-4924-B703-49FFEB8CB76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969380"/>
      </p:ext>
    </p:extLst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5CA93-8432-4B0E-B0CD-3A6D1DC3392C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0873D-6CCC-4E79-B553-6DF3DA645DA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703881"/>
      </p:ext>
    </p:extLst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AC971-52D8-47A9-9F2F-8FDAFD78D362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E80D5-CB70-4A29-B5A1-1E6277E07E5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622781"/>
      </p:ext>
    </p:extLst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3D48A-7701-4A26-92F9-1F158459D4C1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55200-BF36-4260-B9A9-45D051DE089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428817"/>
      </p:ext>
    </p:extLst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A4315-7AFA-4499-AB13-5A4197B6F070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933BE-693A-43E3-B166-0EBC9875549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4160150"/>
      </p:ext>
    </p:extLst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A82B6-C2B8-4A12-8C98-D03156FD7536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789DA-E46B-4350-B7AF-43861FACF21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190152"/>
      </p:ext>
    </p:extLst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405CD-174E-4717-9114-5679E65E7E80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8460D-3298-4216-A8B5-92983D6F8FE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10610"/>
      </p:ext>
    </p:extLst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3BB56-25D6-4AE8-A814-024D2D282958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22C91-DA76-4039-BC31-82F5D80530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305179"/>
      </p:ext>
    </p:extLst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5183C-B130-4EE3-9A9B-0599F8D99920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710E7-74F3-4E26-95A6-1BC99B95D44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4982114"/>
      </p:ext>
    </p:extLst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44148-8C22-49AD-B498-0FDBA56DB5DA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DEFE3-964D-4699-9FE5-9CDD7FB845C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3056"/>
      </p:ext>
    </p:extLst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FC1C1-7212-41A8-9D58-FC31AE948B8A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B237F-5F16-49E1-AAD0-F4444BE4A4B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6845000"/>
      </p:ext>
    </p:extLst>
  </p:cSld>
  <p:clrMapOvr>
    <a:masterClrMapping/>
  </p:clrMapOvr>
  <p:transition spd="slow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372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BF615F-859B-4433-84BB-7501347A643E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44EC4A-2BB8-489F-A1FE-A85487E647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1702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nicole Gauroy\Mes documents\Mes images\navajo-people-top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41445" y="3357562"/>
            <a:ext cx="2744661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7777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nderson Four Feather Falls" pitchFamily="2" charset="0"/>
              </a:rPr>
              <a:t>Los </a:t>
            </a:r>
            <a:r>
              <a:rPr lang="fr-FR" sz="5400" b="1" spc="50" dirty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7777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nderson Four Feather Falls" pitchFamily="2" charset="0"/>
              </a:rPr>
              <a:t>Navajos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7777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nderson Four Feather Falls" pitchFamily="2" charset="0"/>
              </a:rPr>
              <a:t> </a:t>
            </a:r>
            <a:r>
              <a:rPr lang="fr-FR" sz="5400" b="1" spc="50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7777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nderson Four Feather Falls" pitchFamily="2" charset="0"/>
              </a:rPr>
              <a:t>Arizona</a:t>
            </a:r>
            <a:endParaRPr lang="fr-FR" sz="5400" b="1" spc="50" dirty="0">
              <a:ln w="11430">
                <a:solidFill>
                  <a:schemeClr val="accent6">
                    <a:lumMod val="50000"/>
                  </a:schemeClr>
                </a:solidFill>
              </a:ln>
              <a:solidFill>
                <a:srgbClr val="777777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nderson Four Feather Falls" pitchFamily="2" charset="0"/>
            </a:endParaRPr>
          </a:p>
        </p:txBody>
      </p:sp>
    </p:spTree>
  </p:cSld>
  <p:clrMapOvr>
    <a:masterClrMapping/>
  </p:clrMapOvr>
  <p:transition spd="slow" advTm="4000">
    <p:fade/>
    <p:sndAc>
      <p:stSnd>
        <p:snd r:embed="rId3" name="Patsy Cline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1702">
            <a:alpha val="8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3627477" y="714375"/>
            <a:ext cx="19287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err="1" smtClean="0">
                <a:solidFill>
                  <a:schemeClr val="bg1"/>
                </a:solidFill>
                <a:latin typeface="Anderson Four Feather Falls" pitchFamily="2" charset="0"/>
              </a:rPr>
              <a:t>Historia</a:t>
            </a:r>
            <a:r>
              <a:rPr lang="en-US" sz="2400" b="1" dirty="0" smtClean="0">
                <a:solidFill>
                  <a:schemeClr val="bg1"/>
                </a:solidFill>
                <a:latin typeface="Anderson Four Feather Falls" pitchFamily="2" charset="0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Anderson Four Feather Falls" pitchFamily="2" charset="0"/>
              </a:rPr>
              <a:t>de </a:t>
            </a:r>
            <a:r>
              <a:rPr lang="en-US" sz="2400" b="1" dirty="0" smtClean="0">
                <a:solidFill>
                  <a:schemeClr val="bg1"/>
                </a:solidFill>
                <a:latin typeface="Anderson Four Feather Falls" pitchFamily="2" charset="0"/>
              </a:rPr>
              <a:t>Arizona</a:t>
            </a:r>
            <a:endParaRPr lang="en-US" sz="2400" b="1" dirty="0">
              <a:solidFill>
                <a:schemeClr val="bg1"/>
              </a:solidFill>
              <a:latin typeface="Anderson Four Feather Falls" pitchFamily="2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571500" y="1418313"/>
            <a:ext cx="8072438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endParaRPr lang="es-ES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r>
              <a:rPr lang="es-ES" b="1" dirty="0" smtClean="0">
                <a:solidFill>
                  <a:schemeClr val="bg1"/>
                </a:solidFill>
                <a:latin typeface="Calibri" pitchFamily="34" charset="0"/>
              </a:rPr>
              <a:t>España ha dominado Arizona desde 1539, antes de cederla a México, que es independiente desde 1821.</a:t>
            </a:r>
          </a:p>
          <a:p>
            <a:pPr algn="just"/>
            <a:r>
              <a:rPr lang="es-ES" b="1" dirty="0" smtClean="0">
                <a:solidFill>
                  <a:schemeClr val="bg1"/>
                </a:solidFill>
                <a:latin typeface="Calibri" pitchFamily="34" charset="0"/>
              </a:rPr>
              <a:t>27 años después, Estados Unidos se apoderó de ella tras la guerra entre Estados Unidos y México.</a:t>
            </a:r>
          </a:p>
          <a:p>
            <a:pPr algn="just"/>
            <a:r>
              <a:rPr lang="es-ES" b="1" dirty="0" smtClean="0">
                <a:solidFill>
                  <a:schemeClr val="bg1"/>
                </a:solidFill>
                <a:latin typeface="Calibri" pitchFamily="34" charset="0"/>
              </a:rPr>
              <a:t>Finalmente, el 14 de febrero de 1912, Arizona se unió oficialmente a la Unión como el estado miembro número 48.</a:t>
            </a:r>
            <a:endParaRPr lang="en-US" b="1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3076" name="Picture 7" descr="286px-Map_of_USA_A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449638"/>
            <a:ext cx="3810000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:\Documents and Settings\nicole Gauroy\Mes documents\Mes images\nav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428625" y="5000625"/>
            <a:ext cx="8429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Calibri" pitchFamily="34" charset="0"/>
              </a:rPr>
              <a:t>Los navajos viven en los Estados Unidos, en reservas en el noreste de Arizona y áreas adyacentes de Nuevo México y Utah. Están estrechamente relacionados con los apaches.</a:t>
            </a:r>
            <a:endParaRPr lang="fr-FR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C:\Documents and Settings\nicole Gauroy\Mes documents\Mes images\A-Navajo-Wedding-970x7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C:\Documents and Settings\nicole Gauroy\Mes documents\Mes images\nav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Documents and Settings\nicole Gauroy\Mes documents\Mes images\s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C:\Documents and Settings\nicole Gauroy\Mes documents\Mes images\d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nicole Gauroy\Mes documents\Mes images\136717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675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4" descr="C:\Documents and Settings\nicole Gauroy\Mes documents\Mes images\h3c74ywe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071688"/>
            <a:ext cx="261937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nicole Gauroy\Mes documents\Mes images\798px-Canyon_de_Chelly,_Navaj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3" y="16967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571287" y="65025"/>
            <a:ext cx="4548187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cs typeface="Arial" charset="0"/>
              </a:rPr>
              <a:t>Parque Nacional del Gran Cañón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cs typeface="Arial" charset="0"/>
              </a:rPr>
              <a:t>En el sureste de Estados Unidos, en el estado de Arizona, el Parque Nacional del Gran Cañón alberga uno de los fenómenos más llamativos del planeta.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cs typeface="Arial" charset="0"/>
              </a:rPr>
              <a:t>Una falla gigantesca, erosionada durante milenios por el tumultuoso río Colorado; un barranco que se extiende a lo largo de casi 450 kilómetros y alcanza una profundidad máxima de 2000 metros.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cs typeface="Arial" charset="0"/>
              </a:rPr>
              <a:t>Es el desfiladero más grande del mundo.</a:t>
            </a:r>
            <a:endParaRPr lang="fr-FR" b="1" dirty="0">
              <a:solidFill>
                <a:schemeClr val="accent6">
                  <a:lumMod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Image 1" descr="GC_Camp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Image 1" descr="fond d'ecran grand canyon 2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Image 1" descr="URANIUM092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Image 1" descr="havasu-falls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Image 1" descr="GrandCanyon_PhotoRedukto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Image 1" descr="2073420930035204585PKsmgh_fs_PhotoRedukto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Image 1" descr="2095577140030272744ZKznZa_fs_PhotoRedukto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Image 1" descr="D7498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Image 1" descr="2133662110078912795KoKJxv_fs_PhotoRedukto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Image 1" descr="04 Glen Canyon Dam- Lake Powell- Page AZ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Image 1" descr="2713884060030272744MmgwSj_fs_PhotoRedukto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Image 1" descr="2812410950044259217vxobHS_fs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Image 1" descr="Grand_Canyon0046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Image 1" descr="Avassa falls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Image 1" descr="525997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800px-USA_10279_Monument_Valley_Luca_Galuzzi_200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Image 1" descr="Chelly_1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Image 1" descr="Bryce Canyon 008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Image 1" descr="Claret_Cup_Cactus_Grand_Canyon_National_Park_Arizona_PhotoRedukto_PhotoRedukto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Image 1" descr="Grand_Canyon_South_Rim_4_PhotoRedukto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nicole Gauroy\Mes documents\Mes images\Navajos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Image 1" descr="Grand_Canyon_USA11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Image 1" descr="wp_lg01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nicole Gauroy\Mes documents\Mes images\f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C:\Documents and Settings\nicole Gauroy\Mes documents\Mes images\g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63421" y="1500174"/>
            <a:ext cx="3640740" cy="264687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600" b="1" spc="50" dirty="0">
                <a:ln w="11430"/>
                <a:solidFill>
                  <a:srgbClr val="3333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nderson Four Feather Falls" pitchFamily="2" charset="0"/>
              </a:rPr>
              <a:t>Fin</a:t>
            </a:r>
          </a:p>
        </p:txBody>
      </p:sp>
      <p:sp>
        <p:nvSpPr>
          <p:cNvPr id="36868" name="ZoneTexte 6"/>
          <p:cNvSpPr txBox="1">
            <a:spLocks noChangeArrowheads="1"/>
          </p:cNvSpPr>
          <p:nvPr/>
        </p:nvSpPr>
        <p:spPr bwMode="auto">
          <a:xfrm>
            <a:off x="928688" y="6072188"/>
            <a:ext cx="7358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dirty="0" smtClean="0">
                <a:solidFill>
                  <a:schemeClr val="bg1"/>
                </a:solidFill>
                <a:latin typeface="Calibri" pitchFamily="34" charset="0"/>
              </a:rPr>
              <a:t>– </a:t>
            </a: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musique </a:t>
            </a:r>
            <a:r>
              <a:rPr lang="fr-FR" sz="1400" dirty="0" err="1">
                <a:solidFill>
                  <a:schemeClr val="bg1"/>
                </a:solidFill>
                <a:latin typeface="Calibri" pitchFamily="34" charset="0"/>
              </a:rPr>
              <a:t>Patsy</a:t>
            </a: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fr-FR" sz="1400" dirty="0" err="1">
                <a:solidFill>
                  <a:schemeClr val="bg1"/>
                </a:solidFill>
                <a:latin typeface="Calibri" pitchFamily="34" charset="0"/>
              </a:rPr>
              <a:t>Cline</a:t>
            </a: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 : The </a:t>
            </a:r>
            <a:r>
              <a:rPr lang="fr-FR" sz="1400" dirty="0" err="1">
                <a:solidFill>
                  <a:schemeClr val="bg1"/>
                </a:solidFill>
                <a:latin typeface="Calibri" pitchFamily="34" charset="0"/>
              </a:rPr>
              <a:t>Wayward</a:t>
            </a: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 Wind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Arizona - La région des Navajos .. 05 10 201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Arizona - La région des Navajos .. 05 10 2016</Template>
  <TotalTime>11</TotalTime>
  <Words>235</Words>
  <Application>Microsoft Office PowerPoint</Application>
  <PresentationFormat>Presentación en pantalla (4:3)</PresentationFormat>
  <Paragraphs>51</Paragraphs>
  <Slides>36</Slides>
  <Notes>35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Arial</vt:lpstr>
      <vt:lpstr>Calibri</vt:lpstr>
      <vt:lpstr>Anderson Four Feather Falls</vt:lpstr>
      <vt:lpstr>USA - Arizona - La région des Navajos .. 05 10 2016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2022-05-25T08:53:08Z</dcterms:created>
  <dcterms:modified xsi:type="dcterms:W3CDTF">2022-05-25T09:04:25Z</dcterms:modified>
</cp:coreProperties>
</file>