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3672" r:id="rId2"/>
  </p:sldMasterIdLst>
  <p:notesMasterIdLst>
    <p:notesMasterId r:id="rId49"/>
  </p:notesMasterIdLst>
  <p:sldIdLst>
    <p:sldId id="358" r:id="rId3"/>
    <p:sldId id="359" r:id="rId4"/>
    <p:sldId id="407" r:id="rId5"/>
    <p:sldId id="363" r:id="rId6"/>
    <p:sldId id="366" r:id="rId7"/>
    <p:sldId id="368" r:id="rId8"/>
    <p:sldId id="371" r:id="rId9"/>
    <p:sldId id="431" r:id="rId10"/>
    <p:sldId id="374" r:id="rId11"/>
    <p:sldId id="425" r:id="rId12"/>
    <p:sldId id="375" r:id="rId13"/>
    <p:sldId id="376" r:id="rId14"/>
    <p:sldId id="426" r:id="rId15"/>
    <p:sldId id="379" r:id="rId16"/>
    <p:sldId id="432" r:id="rId17"/>
    <p:sldId id="412" r:id="rId18"/>
    <p:sldId id="413" r:id="rId19"/>
    <p:sldId id="414" r:id="rId20"/>
    <p:sldId id="415" r:id="rId21"/>
    <p:sldId id="416" r:id="rId22"/>
    <p:sldId id="418" r:id="rId23"/>
    <p:sldId id="421" r:id="rId24"/>
    <p:sldId id="382" r:id="rId25"/>
    <p:sldId id="423" r:id="rId26"/>
    <p:sldId id="424" r:id="rId27"/>
    <p:sldId id="383" r:id="rId28"/>
    <p:sldId id="384" r:id="rId29"/>
    <p:sldId id="385" r:id="rId30"/>
    <p:sldId id="386" r:id="rId31"/>
    <p:sldId id="388" r:id="rId32"/>
    <p:sldId id="389" r:id="rId33"/>
    <p:sldId id="429" r:id="rId34"/>
    <p:sldId id="430" r:id="rId35"/>
    <p:sldId id="428" r:id="rId36"/>
    <p:sldId id="392" r:id="rId37"/>
    <p:sldId id="395" r:id="rId38"/>
    <p:sldId id="410" r:id="rId39"/>
    <p:sldId id="396" r:id="rId40"/>
    <p:sldId id="399" r:id="rId41"/>
    <p:sldId id="400" r:id="rId42"/>
    <p:sldId id="433" r:id="rId43"/>
    <p:sldId id="401" r:id="rId44"/>
    <p:sldId id="427" r:id="rId45"/>
    <p:sldId id="404" r:id="rId46"/>
    <p:sldId id="405" r:id="rId47"/>
    <p:sldId id="434" r:id="rId48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1E7djt99hBGX+7zSuqsYA" hashData="7g1hkrbMtJesQvGlCg4dRjPO5w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3854" autoAdjust="0"/>
    <p:restoredTop sz="90661" autoAdjust="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177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zh-TW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altLang="zh-TW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noProof="0" smtClean="0"/>
              <a:t>Cliquez pour modifier les styles du texte du masque</a:t>
            </a:r>
          </a:p>
          <a:p>
            <a:pPr lvl="1"/>
            <a:r>
              <a:rPr lang="fr-FR" altLang="zh-TW" noProof="0" smtClean="0"/>
              <a:t>Deuxième niveau</a:t>
            </a:r>
          </a:p>
          <a:p>
            <a:pPr lvl="2"/>
            <a:r>
              <a:rPr lang="fr-FR" altLang="zh-TW" noProof="0" smtClean="0"/>
              <a:t>Troisième niveau</a:t>
            </a:r>
          </a:p>
          <a:p>
            <a:pPr lvl="3"/>
            <a:r>
              <a:rPr lang="fr-FR" altLang="zh-TW" noProof="0" smtClean="0"/>
              <a:t>Quatrième niveau</a:t>
            </a:r>
          </a:p>
          <a:p>
            <a:pPr lvl="4"/>
            <a:r>
              <a:rPr lang="fr-FR" altLang="zh-TW" noProof="0" smtClean="0"/>
              <a:t>Cinquième niveau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zh-TW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2AFAE1C-4DF6-488A-876E-3CA77DAA31B1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A9D74-18B9-4797-A275-9CC473D3E55A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DA24A6-7DC8-4B88-A09F-1F6AFB15A8F9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84088-C227-4E3C-8501-EC6E4E67323F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6724F-9040-4CF5-AFC2-6CE3BC9F70EA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AE136-3F02-4B92-93AE-3E4AFC21E86A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ED2D9-27B4-43B8-915D-0C1E4C0C71D0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112C9-B3C3-4064-8052-2CE890B97D61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D897E3-D32C-4202-94F7-F4062C64131E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5C581E-9842-4B01-8D97-E8D464BBCD30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8D78C5-5618-4FD6-AE6B-D5F30163E353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26B2C-05BB-4B94-BBE9-2994BF2DFE6A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Ovr>
    <a:masterClrMapping/>
  </p:clrMapOvr>
  <p:transition spd="slow" advClick="0" advTm="3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TW" smtClean="0"/>
              <a:t>Haga clic para modificar el estilo de título del patrón</a:t>
            </a:r>
            <a:endParaRPr lang="en-US" altLang="zh-TW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en-US" altLang="zh-TW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3324FC86-9DD4-466B-8651-346D99C506CF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3000">
    <p:fade thruBlk="1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051" name="Content Placeholder 3" descr="9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571472" y="428604"/>
            <a:ext cx="4572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zh-TW" b="1" dirty="0" smtClean="0">
                <a:solidFill>
                  <a:srgbClr val="FF0000"/>
                </a:solidFill>
              </a:rPr>
              <a:t>Londres bajo la niebla</a:t>
            </a:r>
            <a:endParaRPr lang="en-US" altLang="zh-TW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6000">
    <p:fade thruBlk="1"/>
    <p:sndAc>
      <p:stSnd>
        <p:snd r:embed="rId2" name="09 A Moment Los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075" name="Content Placeholder 3" descr="Slide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099" name="Content Placeholder 3" descr="Slide4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5123" name="Content Placeholder 3" descr="Slide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6147" name="Content Placeholder 3" descr="Slide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7171" name="Content Placeholder 3" descr="Slide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8195" name="Content Placeholder 3" descr="Slide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9219" name="Content Placeholder 3" descr="Slide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0243" name="Content Placeholder 3" descr="Slide1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1267" name="Content Placeholder 3" descr="Slide1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2291" name="Content Placeholder 3" descr="Slide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3315" name="Content Placeholder 3" descr="Slide1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500063" y="-571500"/>
            <a:ext cx="8229600" cy="1143000"/>
          </a:xfrm>
        </p:spPr>
        <p:txBody>
          <a:bodyPr/>
          <a:lstStyle/>
          <a:p>
            <a:endParaRPr lang="en-US" altLang="zh-TW" smtClean="0"/>
          </a:p>
        </p:txBody>
      </p:sp>
      <p:pic>
        <p:nvPicPr>
          <p:cNvPr id="14339" name="Content Placeholder 3" descr="Slide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5363" name="Content Placeholder 3" descr="Slide2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6387" name="Content Placeholder 3" descr="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7411" name="Content Placeholder 3" descr="Slide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8435" name="Content Placeholder 3" descr="Slide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9459" name="Content Placeholder 3" descr="Slide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0483" name="Content Placeholder 3" descr="Slide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1507" name="Content Placeholder 3" descr="Slide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2531" name="Content Placeholder 3" descr="Slide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3555" name="Content Placeholder 3" descr="Slide1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4579" name="Content Placeholder 3" descr="Slide2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5603" name="Content Placeholder 3" descr="Slide1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6627" name="Content Placeholder 3" descr="Slide2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7651" name="Content Placeholder 3" descr="Slide2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8675" name="Content Placeholder 3" descr="Slide2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9699" name="Content Placeholder 3" descr="Slide2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0723" name="Content Placeholder 3" descr="Slide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1747" name="Content Placeholder 3" descr="Slide3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2771" name="Content Placeholder 3" descr="Slide3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3795" name="Content Placeholder 3" descr="Slide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4819" name="Content Placeholder 3" descr="Slide3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5843" name="Content Placeholder 3" descr="Slide4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6867" name="Content Placeholder 3" descr="Slide3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7891" name="Content Placeholder 3" descr="Slide3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8915" name="Content Placeholder 3" descr="Slide1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9939" name="Content Placeholder 3" descr="Slide3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4375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0963" name="Content Placeholder 3" descr="Slide4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1987" name="Content Placeholder 3" descr="Slide4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3011" name="Content Placeholder 3" descr="Slide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4035" name="Content Placeholder 3" descr="Slide4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85750" y="0"/>
            <a:ext cx="9429750" cy="6858000"/>
          </a:xfrm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5059" name="Content Placeholder 3" descr="Slide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6083" name="Content Placeholder 3" descr="Slide4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7107" name="Content Placeholder 3" descr="Slide4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785786" y="4071942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ndres bajo la nieb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londres bajo la niebla</Template>
  <TotalTime>1</TotalTime>
  <Words>20</Words>
  <Application>Microsoft PowerPoint</Application>
  <PresentationFormat>Presentación en pantalla (4:3)</PresentationFormat>
  <Paragraphs>3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londres bajo la niebla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2015-08-06T17:01:11Z</dcterms:created>
  <dcterms:modified xsi:type="dcterms:W3CDTF">2015-08-06T17:02:17Z</dcterms:modified>
</cp:coreProperties>
</file>