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256" r:id="rId3"/>
    <p:sldId id="257" r:id="rId4"/>
    <p:sldId id="261" r:id="rId5"/>
    <p:sldId id="258" r:id="rId6"/>
    <p:sldId id="289" r:id="rId7"/>
    <p:sldId id="259" r:id="rId8"/>
    <p:sldId id="260" r:id="rId9"/>
    <p:sldId id="262" r:id="rId10"/>
    <p:sldId id="263" r:id="rId11"/>
    <p:sldId id="264" r:id="rId12"/>
    <p:sldId id="294" r:id="rId13"/>
    <p:sldId id="317" r:id="rId14"/>
    <p:sldId id="305" r:id="rId15"/>
    <p:sldId id="315" r:id="rId16"/>
    <p:sldId id="265" r:id="rId17"/>
    <p:sldId id="314" r:id="rId18"/>
    <p:sldId id="316" r:id="rId19"/>
    <p:sldId id="306" r:id="rId20"/>
    <p:sldId id="307" r:id="rId21"/>
    <p:sldId id="308" r:id="rId22"/>
    <p:sldId id="313" r:id="rId23"/>
    <p:sldId id="266" r:id="rId24"/>
    <p:sldId id="268" r:id="rId25"/>
    <p:sldId id="281" r:id="rId26"/>
    <p:sldId id="267" r:id="rId27"/>
    <p:sldId id="291" r:id="rId28"/>
    <p:sldId id="269" r:id="rId29"/>
    <p:sldId id="270" r:id="rId30"/>
    <p:sldId id="272" r:id="rId31"/>
    <p:sldId id="274" r:id="rId32"/>
    <p:sldId id="303" r:id="rId33"/>
    <p:sldId id="275" r:id="rId34"/>
    <p:sldId id="300" r:id="rId35"/>
    <p:sldId id="301" r:id="rId36"/>
    <p:sldId id="302" r:id="rId37"/>
    <p:sldId id="276" r:id="rId38"/>
    <p:sldId id="304" r:id="rId39"/>
    <p:sldId id="309" r:id="rId40"/>
    <p:sldId id="273" r:id="rId41"/>
    <p:sldId id="310" r:id="rId42"/>
    <p:sldId id="277" r:id="rId43"/>
    <p:sldId id="278" r:id="rId44"/>
    <p:sldId id="279" r:id="rId45"/>
    <p:sldId id="283" r:id="rId46"/>
    <p:sldId id="284" r:id="rId47"/>
    <p:sldId id="280" r:id="rId48"/>
    <p:sldId id="285" r:id="rId49"/>
    <p:sldId id="287" r:id="rId50"/>
    <p:sldId id="286" r:id="rId51"/>
    <p:sldId id="297" r:id="rId52"/>
    <p:sldId id="295" r:id="rId53"/>
    <p:sldId id="296" r:id="rId54"/>
    <p:sldId id="282" r:id="rId55"/>
    <p:sldId id="288" r:id="rId56"/>
    <p:sldId id="293" r:id="rId57"/>
    <p:sldId id="312" r:id="rId58"/>
    <p:sldId id="290" r:id="rId59"/>
    <p:sldId id="298" r:id="rId60"/>
    <p:sldId id="299" r:id="rId61"/>
    <p:sldId id="292" r:id="rId62"/>
    <p:sldId id="311" r:id="rId63"/>
    <p:sldId id="318" r:id="rId6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J60RGrLCJeYpxyxI8uoQA==" hashData="5kJCm94BcvM9r3UDhkrOAEHEZ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B2B6"/>
    <a:srgbClr val="434745"/>
    <a:srgbClr val="2F322E"/>
    <a:srgbClr val="444842"/>
    <a:srgbClr val="90A0CC"/>
    <a:srgbClr val="AAC1DA"/>
    <a:srgbClr val="FF0505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6256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4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686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074B895-5D87-4570-BDFD-021F0AAC29D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89791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CE00C1-7784-45A0-BEB3-944A5CD7B982}" type="slidenum">
              <a:rPr lang="es-ES"/>
              <a:pPr/>
              <a:t>61</a:t>
            </a:fld>
            <a:endParaRPr lang="es-ES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7C117C-D9A0-4E39-A43F-2EF922BBCE5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6165831"/>
      </p:ext>
    </p:extLst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54302-4404-4997-A292-14236C5F46A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424649"/>
      </p:ext>
    </p:extLst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D2E86C-8D09-45D2-8996-245E063F43A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6368437"/>
      </p:ext>
    </p:extLst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6494D8-AFD9-4432-BA84-877E9721044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965313"/>
      </p:ext>
    </p:extLst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99E799-8302-43F0-8E6F-E66DC01297D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3115297"/>
      </p:ext>
    </p:extLst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B2CB54-97D2-47E3-B37A-03050624999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6900756"/>
      </p:ext>
    </p:extLst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5D112A-52F7-4D46-A30E-EAD8DC83E32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0498716"/>
      </p:ext>
    </p:extLst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A45E46-5AA6-4B7D-BBC8-72B2993BBB1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9831427"/>
      </p:ext>
    </p:extLst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0B0D7-889C-4439-9E4B-FB0A54B0534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3024646"/>
      </p:ext>
    </p:extLst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E61E6-4038-4F54-AD5C-08B6262597A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3823057"/>
      </p:ext>
    </p:extLst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AF354-A700-46FF-9269-C9D016C2CE3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5765978"/>
      </p:ext>
    </p:extLst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470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5D86C63-93F4-4AE8-80F2-2C0371ABCD9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gi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3CBF3"/>
            </a:gs>
            <a:gs pos="100000">
              <a:srgbClr val="00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itle_inici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74120" flipH="1">
            <a:off x="0" y="981075"/>
            <a:ext cx="914400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Personas-1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221163"/>
            <a:ext cx="1141413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ersonas-1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013325"/>
            <a:ext cx="1152525" cy="151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Personas-0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084763"/>
            <a:ext cx="1150938" cy="136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Personas-18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5418138"/>
            <a:ext cx="1368425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Personas-14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508500"/>
            <a:ext cx="1079500" cy="144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Personas-1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724400"/>
            <a:ext cx="1081088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Personas-1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365625"/>
            <a:ext cx="1150938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316px-CoA_of_Logro%C3%B1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692150"/>
            <a:ext cx="3009900" cy="424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spain_la_rioja_mc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6013" y="981075"/>
            <a:ext cx="287337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aves48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3025" y="-531813"/>
            <a:ext cx="360363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spain_la_rioja_mc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981075"/>
            <a:ext cx="288925" cy="40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9" name="AutoShape 31"/>
          <p:cNvSpPr>
            <a:spLocks noChangeArrowheads="1"/>
          </p:cNvSpPr>
          <p:nvPr/>
        </p:nvSpPr>
        <p:spPr bwMode="auto">
          <a:xfrm>
            <a:off x="6804025" y="4437063"/>
            <a:ext cx="360363" cy="215900"/>
          </a:xfrm>
          <a:prstGeom prst="wave">
            <a:avLst>
              <a:gd name="adj1" fmla="val 20644"/>
              <a:gd name="adj2" fmla="val -1542"/>
            </a:avLst>
          </a:prstGeom>
          <a:solidFill>
            <a:srgbClr val="FF050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16000">
    <p:random/>
    <p:sndAc>
      <p:stSnd>
        <p:snd r:embed="rId2" name="LA RIOJA TIERRA HERMO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91 0.01088 C 0.021 0.0162 0.01996 0.02245 0.0151 0.02638 C 0.01076 0.02986 0.00503 0.0331 0.00017 0.03541 C -0.00573 0.04328 -0.01164 0.05092 -0.01823 0.0574 C -0.02136 0.06064 -0.02813 0.06643 -0.02813 0.06643 C -0.03438 0.07916 -0.04045 0.07361 -0.04983 0.07963 C -0.06164 0.0875 -0.04827 0.08148 -0.0599 0.08634 C -0.06684 0.09305 -0.07952 0.09722 -0.0882 0.09722 C -0.13368 0.09884 -0.17934 0.09884 -0.22483 0.09953 C -0.23212 0.10301 -0.23542 0.10763 -0.2415 0.11296 C -0.24445 0.11574 -0.24844 0.11504 -0.25157 0.11736 C -0.25504 0.1199 -0.25747 0.12546 -0.26146 0.12615 C -0.28247 0.13055 -0.30365 0.13125 -0.32483 0.1331 C -0.33212 0.13796 -0.33698 0.14513 -0.3448 0.14861 C -0.34653 0.14976 -0.34792 0.15162 -0.34983 0.15277 C -0.35313 0.15486 -0.3599 0.1574 -0.3599 0.1574 C -0.37309 0.15601 -0.375 0.15671 -0.3849 0.15277 C -0.39271 0.14976 -0.39861 0.14467 -0.40643 0.14166 C -0.41372 0.13541 -0.42344 0.12569 -0.43143 0.12199 C -0.43698 0.11111 -0.44566 0.10138 -0.45486 0.09722 C -0.4566 0.09537 -0.45782 0.09259 -0.4599 0.09074 C -0.46302 0.08865 -0.4698 0.08634 -0.4698 0.08634 C -0.56233 0.0875 -0.58507 0.06435 -0.6415 0.10185 C -0.654 0.11041 -0.66476 0.10995 -0.67483 0.1243 C -0.67743 0.13426 -0.67622 0.13588 -0.68316 0.14166 C -0.68577 0.15162 -0.6908 0.16319 -0.69653 0.1706 C -0.70087 0.17662 -0.70712 0.18032 -0.71146 0.18611 C -0.72396 0.20301 -0.70973 0.18935 -0.72153 0.19976 C -0.72518 0.20694 -0.73125 0.21226 -0.7349 0.21944 C -0.74254 0.23495 -0.73768 0.23101 -0.74653 0.23541 C -0.75348 0.24189 -0.75816 0.24953 -0.7665 0.25301 C -0.77136 0.25763 -0.77691 0.25879 -0.78143 0.26412 C -0.7915 0.27546 -0.7974 0.29328 -0.80313 0.30856 C -0.80625 0.31666 -0.80695 0.33055 -0.8165 0.33055 " pathEditMode="relative" ptsTypes="fffffffffffffffffffffffffffffffffA">
                                      <p:cBhvr>
                                        <p:cTn id="67" dur="5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21605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Torre Blanca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95288" y="6308725"/>
            <a:ext cx="2952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Fuente de los Ilustres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23850" y="6237288"/>
            <a:ext cx="215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</a:rPr>
              <a:t>Reloj Solar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DSCF92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179388" y="6308725"/>
            <a:ext cx="21605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Gran Vía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95263" y="644207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323850" y="6308725"/>
            <a:ext cx="1098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Gran Vía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50825" y="630872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Fuente de Trevi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79388" y="6308725"/>
            <a:ext cx="2124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Mto.a los Fueros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388" y="6308725"/>
            <a:ext cx="3600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Marchantes a Valvanera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50825" y="6308725"/>
            <a:ext cx="19446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Fuente con vino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362482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79388" y="6308725"/>
            <a:ext cx="3816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Con Catedral de la Redonda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Diapositiva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2-6-10 1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Diapositiva1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2" name="Picture 4" descr="aves48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2852738"/>
            <a:ext cx="503238" cy="44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3" name="Picture 5" descr="aves48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08687" flipH="1">
            <a:off x="7235825" y="1412875"/>
            <a:ext cx="585788" cy="39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4" name="Picture 6" descr="aves48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513" flipH="1">
            <a:off x="2916238" y="1196975"/>
            <a:ext cx="576262" cy="49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5" name="Picture 7" descr="aves48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4040" flipH="1">
            <a:off x="4500563" y="3068638"/>
            <a:ext cx="504825" cy="35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468313" y="6308725"/>
            <a:ext cx="19446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San Bernabé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7092950" y="6308725"/>
            <a:ext cx="1800225" cy="360363"/>
          </a:xfrm>
          <a:prstGeom prst="rect">
            <a:avLst/>
          </a:prstGeom>
          <a:solidFill>
            <a:srgbClr val="90A0CC"/>
          </a:solidFill>
          <a:ln w="9525">
            <a:solidFill>
              <a:srgbClr val="FF050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AEC4DC"/>
              </a:solidFill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7164388" y="6308725"/>
            <a:ext cx="1606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/>
              <a:t>Calle Portales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Diapositiva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26654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Portales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Diapositiva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395288" y="6308725"/>
            <a:ext cx="3598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Santiago Matamoros</a:t>
            </a:r>
          </a:p>
        </p:txBody>
      </p:sp>
    </p:spTree>
  </p:cSld>
  <p:clrMapOvr>
    <a:masterClrMapping/>
  </p:clrMapOvr>
  <p:transition spd="med"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2-6-10 0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3743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Iglesia de San Bartolomé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2-6-10 0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1655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Detalle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2-6-10 0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3348038" y="6308725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Stª Mª de Palacio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Diapositiva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323850" y="6308725"/>
            <a:ext cx="2663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Fuente del Peregrino</a:t>
            </a:r>
          </a:p>
        </p:txBody>
      </p:sp>
    </p:spTree>
  </p:cSld>
  <p:clrMapOvr>
    <a:masterClrMapping/>
  </p:clrMapOvr>
  <p:transition spd="med"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79388" y="6491288"/>
            <a:ext cx="2519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Puerta 9º Centenario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50825" y="6308725"/>
            <a:ext cx="23764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Puerta del Ebro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31433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2808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Puerta Sur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009900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27020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966913" cy="2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378844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333375"/>
            <a:ext cx="1968500" cy="295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304207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716338"/>
            <a:ext cx="1993900" cy="295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275046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3644900"/>
            <a:ext cx="1949450" cy="2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1175436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836613"/>
            <a:ext cx="3889375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2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122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122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1229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SC001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2808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Monumento a Espartero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FF"/>
            </a:gs>
            <a:gs pos="100000">
              <a:srgbClr val="FF99FF">
                <a:gamma/>
                <a:shade val="46275"/>
                <a:invGamma/>
              </a:srgbClr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7978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58340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24844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Parlamento Riojano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8222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2879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Parque de Gallarza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716839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165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Gran vía </a:t>
            </a:r>
          </a:p>
        </p:txBody>
      </p:sp>
    </p:spTree>
  </p:cSld>
  <p:clrMapOvr>
    <a:masterClrMapping/>
  </p:clrMapOvr>
  <p:transition spd="med" advTm="5000">
    <p:random/>
    <p:sndAc>
      <p:stSnd>
        <p:snd r:embed="rId2" name="07 - RIOJANO DE PURA CEPA - (Jacinto Salazar)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7022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2-6-10 1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30861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2-6-10 0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2-6-10 1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2-6-10 1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800080">
                <a:gamma/>
                <a:shade val="46275"/>
                <a:invGamma/>
              </a:srgbClr>
            </a:gs>
            <a:gs pos="100000">
              <a:srgbClr val="80008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41289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1615948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2-6-10 1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2-6-10 0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14366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Calle Ruavieja</a:t>
            </a:r>
          </a:p>
        </p:txBody>
      </p:sp>
      <p:sp>
        <p:nvSpPr>
          <p:cNvPr id="23556" name="AutoShape 4"/>
          <p:cNvSpPr>
            <a:spLocks noChangeArrowheads="1"/>
          </p:cNvSpPr>
          <p:nvPr/>
        </p:nvSpPr>
        <p:spPr bwMode="auto">
          <a:xfrm>
            <a:off x="179388" y="2492375"/>
            <a:ext cx="2016125" cy="360363"/>
          </a:xfrm>
          <a:prstGeom prst="wedgeRectCallout">
            <a:avLst>
              <a:gd name="adj1" fmla="val 42755"/>
              <a:gd name="adj2" fmla="val 233699"/>
            </a:avLst>
          </a:prstGeom>
          <a:noFill/>
          <a:ln w="9525">
            <a:solidFill>
              <a:srgbClr val="1DFFA4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s-ES">
                <a:solidFill>
                  <a:schemeClr val="bg1"/>
                </a:solidFill>
              </a:rPr>
              <a:t>Esto fué un Liceo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2-6-10 0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4429125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3" name="Picture 3" descr="2-6-10 0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60350"/>
            <a:ext cx="3168650" cy="237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5759450" y="2781300"/>
            <a:ext cx="3384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La más antigua de Logroño Capitál, desde 1.555</a:t>
            </a:r>
          </a:p>
        </p:txBody>
      </p:sp>
      <p:pic>
        <p:nvPicPr>
          <p:cNvPr id="66565" name="Picture 5" descr="2-6-10 08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716338"/>
            <a:ext cx="3168650" cy="2376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6300788" y="6308725"/>
            <a:ext cx="3311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Mercado medieval</a:t>
            </a: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6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25153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250825" y="6308725"/>
            <a:ext cx="3455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Mercado de San Blas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594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79388" y="6308725"/>
            <a:ext cx="2663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Plaza del Mercado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0514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25193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Antiguo Ayuntamiento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114367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79388" y="6308725"/>
            <a:ext cx="2879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Muro de Cervantes</a:t>
            </a:r>
          </a:p>
        </p:txBody>
      </p:sp>
    </p:spTree>
  </p:cSld>
  <p:clrMapOvr>
    <a:masterClrMapping/>
  </p:clrMapOvr>
  <p:transition spd="med" advTm="5000">
    <p:random/>
    <p:sndAc>
      <p:stSnd>
        <p:snd r:embed="rId2" name="Jota Riojana - Si Logrono se quemara-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76371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79388" y="6165850"/>
            <a:ext cx="1871662" cy="503238"/>
          </a:xfrm>
          <a:prstGeom prst="rect">
            <a:avLst/>
          </a:prstGeom>
          <a:solidFill>
            <a:srgbClr val="43474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79388" y="6237288"/>
            <a:ext cx="19446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Instituto Sagasta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31282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79388" y="6308725"/>
            <a:ext cx="165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Pasarela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73989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22320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Pasarela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376417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179388" y="6308725"/>
            <a:ext cx="1944687" cy="360363"/>
          </a:xfrm>
          <a:prstGeom prst="rect">
            <a:avLst/>
          </a:prstGeom>
          <a:solidFill>
            <a:srgbClr val="DCB2B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23034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Parque del Ebro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71684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28-5-10 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SCF28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69657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55770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395288" y="6237288"/>
            <a:ext cx="23034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Plaza de Toros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100000">
              <a:srgbClr val="CC00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31438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836613"/>
            <a:ext cx="3303588" cy="576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5" name="Picture 3" descr="31438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476250"/>
            <a:ext cx="5084762" cy="381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827088" y="260350"/>
            <a:ext cx="23764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u="sng">
                <a:solidFill>
                  <a:srgbClr val="0000FF"/>
                </a:solidFill>
              </a:rPr>
              <a:t>Casa de las tetas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6084888" y="4437063"/>
            <a:ext cx="28082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u="sng">
                <a:solidFill>
                  <a:srgbClr val="0000FF"/>
                </a:solidFill>
              </a:rPr>
              <a:t>Detalle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  <p:bldP spid="3891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351697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323850" y="6308725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Puente de Piedra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Diapositiv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96616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2520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Puente de Hierro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28-5-10 0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179388" y="6237288"/>
            <a:ext cx="2519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Puente de Sagasta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28-5-10 0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2663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Río Ebro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DSCF04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250825" y="6308725"/>
            <a:ext cx="30972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Circunvalación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 descr="fi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3068638"/>
            <a:ext cx="2376488" cy="142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395288" y="6237288"/>
            <a:ext cx="2592387" cy="366712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Son las </a:t>
            </a:r>
            <a:fld id="{713B803D-292A-4D40-8D1D-6086CDEC016E}" type="datetime10">
              <a:rPr lang="es-ES" b="1">
                <a:solidFill>
                  <a:srgbClr val="33CC33"/>
                </a:solidFill>
              </a:rPr>
              <a:pPr>
                <a:spcBef>
                  <a:spcPct val="50000"/>
                </a:spcBef>
              </a:pPr>
              <a:t>19:46</a:t>
            </a:fld>
            <a:endParaRPr lang="es-ES" b="1">
              <a:solidFill>
                <a:srgbClr val="33CC33"/>
              </a:solidFill>
            </a:endParaRPr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6084888" y="6237288"/>
            <a:ext cx="2232025" cy="36671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Presentado por:</a:t>
            </a:r>
            <a:endParaRPr lang="es-ES" b="1">
              <a:solidFill>
                <a:srgbClr val="33CC33"/>
              </a:solidFill>
            </a:endParaRPr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7956550" y="6237288"/>
            <a:ext cx="1476375" cy="396875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>
                <a:solidFill>
                  <a:srgbClr val="33CC33"/>
                </a:solidFill>
                <a:latin typeface="Monotype Corsiva" pitchFamily="66" charset="0"/>
              </a:rPr>
              <a:t>Miguel</a:t>
            </a:r>
          </a:p>
        </p:txBody>
      </p:sp>
      <p:pic>
        <p:nvPicPr>
          <p:cNvPr id="67595" name="Picture 11" descr="ATT0000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5661025"/>
            <a:ext cx="439738" cy="86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96" name="Text Box 12"/>
          <p:cNvSpPr txBox="1">
            <a:spLocks noChangeArrowheads="1"/>
          </p:cNvSpPr>
          <p:nvPr/>
        </p:nvSpPr>
        <p:spPr bwMode="auto">
          <a:xfrm>
            <a:off x="2124075" y="981075"/>
            <a:ext cx="4895850" cy="641350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solidFill>
                  <a:srgbClr val="1DFFA4"/>
                </a:solidFill>
                <a:latin typeface="Monotype Corsiva" pitchFamily="66" charset="0"/>
              </a:rPr>
              <a:t>La Mejor Ciudad Para Vivir</a:t>
            </a:r>
          </a:p>
        </p:txBody>
      </p:sp>
      <p:sp>
        <p:nvSpPr>
          <p:cNvPr id="67597" name="Text Box 13"/>
          <p:cNvSpPr txBox="1">
            <a:spLocks noChangeArrowheads="1"/>
          </p:cNvSpPr>
          <p:nvPr/>
        </p:nvSpPr>
        <p:spPr bwMode="auto">
          <a:xfrm>
            <a:off x="2484438" y="6237288"/>
            <a:ext cx="2663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Música: Jotas</a:t>
            </a:r>
          </a:p>
        </p:txBody>
      </p:sp>
      <p:pic>
        <p:nvPicPr>
          <p:cNvPr id="67599" name="Picture 15" descr="s-280-im-bandera-la-rioja-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6237288"/>
            <a:ext cx="1152525" cy="28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600" name="Text Box 16"/>
          <p:cNvSpPr txBox="1">
            <a:spLocks noChangeArrowheads="1"/>
          </p:cNvSpPr>
          <p:nvPr/>
        </p:nvSpPr>
        <p:spPr bwMode="auto">
          <a:xfrm>
            <a:off x="4356100" y="6237288"/>
            <a:ext cx="10080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Riojanas</a:t>
            </a:r>
          </a:p>
        </p:txBody>
      </p:sp>
    </p:spTree>
  </p:cSld>
  <p:clrMapOvr>
    <a:masterClrMapping/>
  </p:clrMapOvr>
  <p:transition spd="med" advClick="0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1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75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67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3000"/>
                                        <p:tgtEl>
                                          <p:spTgt spid="67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31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4" grpId="0"/>
      <p:bldP spid="67596" grpId="1"/>
      <p:bldP spid="67597" grpId="0"/>
      <p:bldP spid="6760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Logrono .. 25 02 2015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Logrono .. 25 02 2015</Template>
  <TotalTime>1</TotalTime>
  <Words>155</Words>
  <Application>Microsoft Office PowerPoint</Application>
  <PresentationFormat>Presentación en pantalla (4:3)</PresentationFormat>
  <Paragraphs>54</Paragraphs>
  <Slides>62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6" baseType="lpstr">
      <vt:lpstr>Arial</vt:lpstr>
      <vt:lpstr>Monotype Corsiva</vt:lpstr>
      <vt:lpstr>Espagne - Logrono .. 25 02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2021-11-14T18:46:02Z</dcterms:created>
  <dcterms:modified xsi:type="dcterms:W3CDTF">2021-11-14T18:47:47Z</dcterms:modified>
</cp:coreProperties>
</file>