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2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3BSrCpnAjRBsNQzB66g5Q==" hashData="3tvgScOCYT5LxCiG4Hn2+/Ri3a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8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A7B9AA"/>
    <a:srgbClr val="006600"/>
    <a:srgbClr val="718F77"/>
    <a:srgbClr val="6A85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nl-NL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nl-NL"/>
          </a:p>
        </p:txBody>
      </p:sp>
      <p:sp>
        <p:nvSpPr>
          <p:cNvPr id="11268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12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nl-NL"/>
          </a:p>
        </p:txBody>
      </p:sp>
      <p:sp>
        <p:nvSpPr>
          <p:cNvPr id="112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7D0DB55-00BF-4733-A1E9-F3BE73944DDF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0635036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ABB2510-43E6-4CFF-912A-AC5526D1A289}" type="slidenum">
              <a:rPr lang="nl-NL"/>
              <a:pPr/>
              <a:t>8</a:t>
            </a:fld>
            <a:endParaRPr lang="nl-NL"/>
          </a:p>
        </p:txBody>
      </p:sp>
      <p:sp>
        <p:nvSpPr>
          <p:cNvPr id="1229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B7F703-8D4E-46D0-B6CD-874B47862E6B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433677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25E52F-A4D9-4F91-840A-A91656980382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593302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6CE724-8898-450D-96B7-1BFD87403FFC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051982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C0F45D-2537-484B-AF3E-97FD8B40C67F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907799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30030C-2A94-4CE4-94E9-B31005B0A464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1172285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3D6D06-8D7E-4BEC-A68A-F1DCEFDF7491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1427170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0A6A8A-CAF0-4E98-A664-54BD9B8C800C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416458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1FC1EB-DD68-492D-8204-0DEEE1BA04FC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3377340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C605F5-143A-4D57-9842-0EB6C0E53B9E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895676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F2F0D3-285F-473A-8DEC-32DE2C5A3A83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534888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614457-8131-445F-AB3F-E6D42DD81090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9153179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551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18F7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0C76DD0-A34E-4D20-9EE9-B21877FC5215}" type="slidenum">
              <a:rPr lang="nl-NL"/>
              <a:pPr/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5.png"/><Relationship Id="rId10" Type="http://schemas.openxmlformats.org/officeDocument/2006/relationships/image" Target="../media/image3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lofoten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33600"/>
            <a:ext cx="9144000" cy="472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Line 7"/>
          <p:cNvSpPr>
            <a:spLocks noChangeShapeType="1"/>
          </p:cNvSpPr>
          <p:nvPr/>
        </p:nvSpPr>
        <p:spPr bwMode="auto">
          <a:xfrm>
            <a:off x="0" y="2133600"/>
            <a:ext cx="9144000" cy="0"/>
          </a:xfrm>
          <a:prstGeom prst="line">
            <a:avLst/>
          </a:prstGeom>
          <a:noFill/>
          <a:ln w="76200">
            <a:solidFill>
              <a:srgbClr val="00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7763" dir="13500000" algn="ctr" rotWithShape="0">
                    <a:srgbClr val="A7B9AA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056" name="WordArt 8"/>
          <p:cNvSpPr>
            <a:spLocks noChangeArrowheads="1" noChangeShapeType="1" noTextEdit="1"/>
          </p:cNvSpPr>
          <p:nvPr/>
        </p:nvSpPr>
        <p:spPr bwMode="auto">
          <a:xfrm>
            <a:off x="2916238" y="836613"/>
            <a:ext cx="3228975" cy="7080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es-ES" sz="3600" kern="10" dirty="0" smtClean="0">
                <a:solidFill>
                  <a:srgbClr val="006600"/>
                </a:solidFill>
                <a:effectLst>
                  <a:outerShdw dist="53882" dir="2700000" algn="ctr" rotWithShape="0">
                    <a:srgbClr val="C0C0C0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Lofoten - Noruega</a:t>
            </a:r>
            <a:endParaRPr lang="es-ES" sz="3600" kern="10" dirty="0">
              <a:solidFill>
                <a:srgbClr val="006600"/>
              </a:solidFill>
              <a:effectLst>
                <a:outerShdw dist="53882" dir="2700000" algn="ctr" rotWithShape="0">
                  <a:srgbClr val="C0C0C0">
                    <a:alpha val="80000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2057" name="Line 9"/>
          <p:cNvSpPr>
            <a:spLocks noChangeShapeType="1"/>
          </p:cNvSpPr>
          <p:nvPr/>
        </p:nvSpPr>
        <p:spPr bwMode="auto">
          <a:xfrm>
            <a:off x="0" y="2060575"/>
            <a:ext cx="9144000" cy="0"/>
          </a:xfrm>
          <a:prstGeom prst="line">
            <a:avLst/>
          </a:prstGeom>
          <a:noFill/>
          <a:ln w="76200">
            <a:solidFill>
              <a:srgbClr val="A7B9AA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7763" dir="13500000" algn="ctr" rotWithShape="0">
                    <a:srgbClr val="A7B9AA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5453">
    <p:sndAc>
      <p:stSnd>
        <p:snd r:embed="rId2" name="Enya - pilgrim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5" grpId="0" animBg="1"/>
      <p:bldP spid="2056" grpId="0" animBg="1"/>
      <p:bldP spid="205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798px-Reine_Lofot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6864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800px-Flakstad_(Lofoten)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800px-Ballsta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800px-Henningsvaer-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800px-Henningsvaer-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advTm="3050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2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800px-Lofoten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800px-Moskstraume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800px-Reine_utsikt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800px-Reine_i_Lofoten_LC014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Hamnoy_Rainbow_Sakrisoy_Island_Lofoten_Islands_Norw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advTm="2559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ntr" presetSubtype="28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1" dur="2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6" dur="2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509753703KIyNcP_p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509753505IHGfQH_ph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509753324dZFeAm_ph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9" name="Picture 9" descr="Lofoten20Stokvis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0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1" name="Picture 11" descr="kabeljauw20lofoten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advTm="3007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2575674520032095746SVvzAT_f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EGGUM_~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3" t="1257" r="923" b="123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lofoten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 descr="lofoten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lofoten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advTm="2568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5" dur="2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lofoten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lofoten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lofoten 1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lofoten 1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 descr="lofoten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advTm="3073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2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2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5" dur="2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lofoten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3" t="2185" r="391" b="218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lofoten 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81" t="1364" r="4219" b="355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lofoten 1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Vagakallen_wiki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1" name="Picture 9" descr="SVOLVR~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938"/>
            <a:ext cx="9144000" cy="6873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advTm="2518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2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2" name="Picture 6" descr="lofoten 28"/>
          <p:cNvPicPr>
            <a:picLocks noChangeAspect="1" noChangeArrowheads="1"/>
          </p:cNvPicPr>
          <p:nvPr/>
        </p:nvPicPr>
        <p:blipFill>
          <a:blip r:embed="rId4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4" t="2040" r="1595" b="2040"/>
          <a:stretch>
            <a:fillRect/>
          </a:stretch>
        </p:blipFill>
        <p:spPr bwMode="auto">
          <a:xfrm>
            <a:off x="1588" y="-3175"/>
            <a:ext cx="9139237" cy="6864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3" name="Picture 7" descr="lofoten 2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4" t="2040" r="1595" b="2040"/>
          <a:stretch>
            <a:fillRect/>
          </a:stretch>
        </p:blipFill>
        <p:spPr bwMode="auto">
          <a:xfrm>
            <a:off x="4763" y="0"/>
            <a:ext cx="9139237" cy="6864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lofoten 2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5" t="356" r="1595" b="2040"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advTm="1173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|6|6|6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|5.2|4.9|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|6|6|6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|5.1|5|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|5.9|6|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3|5|5|4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"/>
</p:tagLst>
</file>

<file path=ppt/theme/theme1.xml><?xml version="1.0" encoding="utf-8"?>
<a:theme xmlns:a="http://schemas.openxmlformats.org/drawingml/2006/main" name="Norvège - Iles Lofoten .. 25 02 2011">
  <a:themeElements>
    <a:clrScheme name="Lofoten - Norway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ofoten - Norway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Lofoten - Norway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ofoten - Norway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ofoten - Norway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ofoten - Norway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ofoten - Norway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ofoten - Norway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ofoten - Norway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ofoten - Norway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ofoten - Norway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ofoten - Norway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ofoten - Norway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ofoten - Norway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Norvège - Iles Lofoten .. 25 02 2011</Template>
  <TotalTime>2</TotalTime>
  <Words>20</Words>
  <Application>Microsoft Office PowerPoint</Application>
  <PresentationFormat>Presentación en pantalla (4:3)</PresentationFormat>
  <Paragraphs>4</Paragraphs>
  <Slides>9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9</vt:i4>
      </vt:variant>
    </vt:vector>
  </HeadingPairs>
  <TitlesOfParts>
    <vt:vector size="13" baseType="lpstr">
      <vt:lpstr>Arial</vt:lpstr>
      <vt:lpstr>Arial Black</vt:lpstr>
      <vt:lpstr>Norvège - Iles Lofoten .. 25 02 2011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2021-03-04T19:14:09Z</dcterms:created>
  <dcterms:modified xsi:type="dcterms:W3CDTF">2021-03-04T19:16:19Z</dcterms:modified>
</cp:coreProperties>
</file>