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357" r:id="rId3"/>
    <p:sldId id="359" r:id="rId4"/>
    <p:sldId id="360" r:id="rId5"/>
    <p:sldId id="364" r:id="rId6"/>
    <p:sldId id="284" r:id="rId7"/>
    <p:sldId id="362" r:id="rId8"/>
    <p:sldId id="366" r:id="rId9"/>
    <p:sldId id="365" r:id="rId10"/>
    <p:sldId id="307" r:id="rId11"/>
    <p:sldId id="368" r:id="rId12"/>
    <p:sldId id="372" r:id="rId13"/>
    <p:sldId id="369" r:id="rId14"/>
    <p:sldId id="370" r:id="rId15"/>
    <p:sldId id="371" r:id="rId16"/>
    <p:sldId id="367" r:id="rId17"/>
    <p:sldId id="269" r:id="rId18"/>
    <p:sldId id="375" r:id="rId19"/>
    <p:sldId id="376" r:id="rId20"/>
    <p:sldId id="384" r:id="rId21"/>
    <p:sldId id="377" r:id="rId22"/>
    <p:sldId id="427" r:id="rId23"/>
    <p:sldId id="418" r:id="rId24"/>
    <p:sldId id="428" r:id="rId25"/>
    <p:sldId id="270" r:id="rId26"/>
    <p:sldId id="429" r:id="rId27"/>
    <p:sldId id="419" r:id="rId28"/>
    <p:sldId id="420" r:id="rId29"/>
    <p:sldId id="422" r:id="rId30"/>
    <p:sldId id="410" r:id="rId31"/>
    <p:sldId id="378" r:id="rId32"/>
    <p:sldId id="385" r:id="rId33"/>
    <p:sldId id="380" r:id="rId34"/>
    <p:sldId id="391" r:id="rId35"/>
    <p:sldId id="430" r:id="rId36"/>
    <p:sldId id="398" r:id="rId37"/>
    <p:sldId id="328" r:id="rId38"/>
    <p:sldId id="431" r:id="rId39"/>
    <p:sldId id="406" r:id="rId40"/>
    <p:sldId id="433" r:id="rId41"/>
    <p:sldId id="432" r:id="rId42"/>
    <p:sldId id="434" r:id="rId43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j+SoK6PGOiBlntxOhbenQ==" hashData="JZC33iqg7Xi16czKL8NNqvdXi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09" autoAdjust="0"/>
    <p:restoredTop sz="94622" autoAdjust="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32ECC30-CCF6-49BC-B3EB-5357720AE225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pt-PT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57FC71C-20A0-45F8-B0A9-B3803B740A9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56310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5F761DF-0DBE-416B-8726-9B59D84AB9F8}" type="slidenum">
              <a:rPr lang="pt-PT" smtClean="0"/>
              <a:pPr>
                <a:defRPr/>
              </a:pPr>
              <a:t>1</a:t>
            </a:fld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C9713A2-C8F2-4AA6-A2E9-5AD3F55DC490}" type="slidenum">
              <a:rPr lang="pt-PT" smtClean="0"/>
              <a:pPr>
                <a:defRPr/>
              </a:pPr>
              <a:t>2</a:t>
            </a:fld>
            <a:endParaRPr lang="pt-P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C0EDE71-4AB9-471B-9FF1-848C41DFCDA8}" type="slidenum">
              <a:rPr lang="pt-PT" smtClean="0"/>
              <a:pPr>
                <a:defRPr/>
              </a:pPr>
              <a:t>3</a:t>
            </a:fld>
            <a:endParaRPr lang="pt-P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B0DB65-A321-427D-815D-1CD3D5D272BC}" type="slidenum">
              <a:rPr lang="pt-PT" smtClean="0"/>
              <a:pPr>
                <a:defRPr/>
              </a:pPr>
              <a:t>4</a:t>
            </a:fld>
            <a:endParaRPr lang="pt-P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98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102668-DA4C-4701-8228-A0C8C9A34AD3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P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C559447-9149-4DC1-9138-3D96EEF5AAC7}" type="slidenum">
              <a:rPr lang="pt-PT" smtClean="0"/>
              <a:pPr>
                <a:defRPr/>
              </a:pPr>
              <a:t>6</a:t>
            </a:fld>
            <a:endParaRPr lang="pt-P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9AF311-9A05-4D7B-AFA5-314923A6C952}" type="slidenum">
              <a:rPr lang="pt-PT" smtClean="0"/>
              <a:pPr>
                <a:defRPr/>
              </a:pPr>
              <a:t>7</a:t>
            </a:fld>
            <a:endParaRPr lang="pt-P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8E5CDFF-A0D9-491A-9270-52F4F3FDA330}" type="slidenum">
              <a:rPr lang="pt-PT" smtClean="0"/>
              <a:pPr>
                <a:defRPr/>
              </a:pPr>
              <a:t>8</a:t>
            </a:fld>
            <a:endParaRPr lang="pt-P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9D26A8-E781-42D6-807B-6CF66EDDCE4F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P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1BE4D3-9FC5-4483-B0C1-CC411D095A6B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P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565E17-284A-430F-9450-A02EC981641D}" type="slidenum">
              <a:rPr lang="pt-PT" smtClean="0"/>
              <a:pPr>
                <a:defRPr/>
              </a:pPr>
              <a:t>11</a:t>
            </a:fld>
            <a:endParaRPr lang="pt-P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CF3E8F-D3FF-4715-9B52-6E8A1FE5B7BF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  <p:sp>
        <p:nvSpPr>
          <p:cNvPr id="55299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7EDAEF-EC66-43B2-8B98-264267D650C4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P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CF38BD-6FAC-4D3F-B1A0-BDC685E6B539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P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090FDBC-29CE-4FBE-8772-21AD5D7E001D}" type="slidenum">
              <a:rPr lang="pt-PT" smtClean="0"/>
              <a:pPr>
                <a:defRPr/>
              </a:pPr>
              <a:t>15</a:t>
            </a:fld>
            <a:endParaRPr lang="pt-P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FD5F5A-9B33-4AAC-93F9-C839D24664C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  <p:sp>
        <p:nvSpPr>
          <p:cNvPr id="59395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3AB5CE-1C2A-4131-8B46-2148C8249404}" type="slidenum">
              <a:rPr lang="pt-PT" smtClean="0"/>
              <a:pPr>
                <a:defRPr/>
              </a:pPr>
              <a:t>17</a:t>
            </a:fld>
            <a:endParaRPr lang="pt-P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044C9CD-CEC4-422F-9BAD-963B416493DB}" type="slidenum">
              <a:rPr lang="pt-PT" smtClean="0"/>
              <a:pPr>
                <a:defRPr/>
              </a:pPr>
              <a:t>18</a:t>
            </a:fld>
            <a:endParaRPr lang="pt-P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68214D-9DD2-456A-89EA-9321562520DD}" type="slidenum">
              <a:rPr lang="pt-PT" smtClean="0"/>
              <a:pPr>
                <a:defRPr/>
              </a:pPr>
              <a:t>19</a:t>
            </a:fld>
            <a:endParaRPr lang="pt-P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D202F8B-B1E4-47E7-BD8E-1C9CB41B31F0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63491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F08D3F9-8989-4AEB-8AAD-C63967BFBFDC}" type="slidenum">
              <a:rPr lang="pt-PT" smtClean="0"/>
              <a:pPr>
                <a:defRPr/>
              </a:pPr>
              <a:t>21</a:t>
            </a:fld>
            <a:endParaRPr lang="pt-P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04DEE66-AC2F-4F5A-AA4F-5B8F6290921C}" type="slidenum">
              <a:rPr lang="pt-PT" smtClean="0"/>
              <a:pPr>
                <a:defRPr/>
              </a:pPr>
              <a:t>22</a:t>
            </a:fld>
            <a:endParaRPr lang="pt-P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2047E5-ADC1-4567-B500-4242D9E7DA1F}" type="slidenum">
              <a:rPr lang="pt-PT" smtClean="0"/>
              <a:pPr>
                <a:defRPr/>
              </a:pPr>
              <a:t>23</a:t>
            </a:fld>
            <a:endParaRPr lang="pt-P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165D0F-09FD-4C6C-BDDB-1EE2371EC95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 smtClean="0"/>
          </a:p>
        </p:txBody>
      </p:sp>
      <p:sp>
        <p:nvSpPr>
          <p:cNvPr id="67587" name="Rectangle 2"/>
          <p:cNvSpPr>
            <a:spLocks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0A7F2-CBCA-4C91-B6C2-71A850744D33}" type="slidenum">
              <a:rPr lang="pt-PT" smtClean="0"/>
              <a:pPr>
                <a:defRPr/>
              </a:pPr>
              <a:t>25</a:t>
            </a:fld>
            <a:endParaRPr lang="pt-P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F4A941-1213-45E5-B982-5ADBACCC9248}" type="slidenum">
              <a:rPr lang="pt-PT" smtClean="0"/>
              <a:pPr>
                <a:defRPr/>
              </a:pPr>
              <a:t>26</a:t>
            </a:fld>
            <a:endParaRPr lang="pt-P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73D1D04-6051-4B69-B866-C6D00A48D61D}" type="slidenum">
              <a:rPr lang="pt-PT" smtClean="0"/>
              <a:pPr>
                <a:defRPr/>
              </a:pPr>
              <a:t>27</a:t>
            </a:fld>
            <a:endParaRPr lang="pt-P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55BA28F-FA7D-4F30-AC80-F69ADCA392A3}" type="slidenum">
              <a:rPr lang="pt-PT" smtClean="0"/>
              <a:pPr>
                <a:defRPr/>
              </a:pPr>
              <a:t>28</a:t>
            </a:fld>
            <a:endParaRPr lang="pt-P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A6735BE-0FC8-40AB-AA4E-2F56865419E6}" type="slidenum">
              <a:rPr lang="pt-PT" smtClean="0"/>
              <a:pPr>
                <a:defRPr/>
              </a:pPr>
              <a:t>29</a:t>
            </a:fld>
            <a:endParaRPr lang="pt-P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0CAE7E-5916-4296-BAC1-C6C654CF3E24}" type="slidenum">
              <a:rPr lang="pt-PT" smtClean="0"/>
              <a:pPr>
                <a:defRPr/>
              </a:pPr>
              <a:t>30</a:t>
            </a:fld>
            <a:endParaRPr lang="pt-P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D7D128B-97AF-4B60-A7F8-FE96054E1E6E}" type="slidenum">
              <a:rPr lang="pt-PT" smtClean="0"/>
              <a:pPr>
                <a:defRPr/>
              </a:pPr>
              <a:t>31</a:t>
            </a:fld>
            <a:endParaRPr lang="pt-P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1F87690-AB2E-45CB-9FD0-DB1605432E6F}" type="slidenum">
              <a:rPr lang="pt-PT" smtClean="0"/>
              <a:pPr>
                <a:defRPr/>
              </a:pPr>
              <a:t>32</a:t>
            </a:fld>
            <a:endParaRPr lang="pt-P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66C4BE-50DD-417C-8A84-488DDD03868D}" type="slidenum">
              <a:rPr lang="pt-PT" smtClean="0"/>
              <a:pPr>
                <a:defRPr/>
              </a:pPr>
              <a:t>33</a:t>
            </a:fld>
            <a:endParaRPr lang="pt-P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E131DC-999F-4C53-B543-AD59A19621BA}" type="slidenum">
              <a:rPr lang="pt-PT" smtClean="0"/>
              <a:pPr>
                <a:defRPr/>
              </a:pPr>
              <a:t>34</a:t>
            </a:fld>
            <a:endParaRPr lang="pt-P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342B31-9B03-432F-8905-EE3ECE443548}" type="slidenum">
              <a:rPr lang="pt-P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pt-PT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4F02F7-5151-426A-A58A-923B937B13E0}" type="slidenum">
              <a:rPr lang="pt-PT" smtClean="0"/>
              <a:pPr>
                <a:defRPr/>
              </a:pPr>
              <a:t>36</a:t>
            </a:fld>
            <a:endParaRPr lang="pt-P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B9C772A-FAA7-4A3A-8CD2-D2B71DF972AD}" type="slidenum">
              <a:rPr lang="pt-PT" smtClean="0"/>
              <a:pPr>
                <a:defRPr/>
              </a:pPr>
              <a:t>37</a:t>
            </a:fld>
            <a:endParaRPr lang="pt-P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8661F0-AED3-466A-A981-5F78941B2323}" type="slidenum">
              <a:rPr lang="pt-PT" smtClean="0"/>
              <a:pPr>
                <a:defRPr/>
              </a:pPr>
              <a:t>38</a:t>
            </a:fld>
            <a:endParaRPr lang="pt-P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B50781-B195-48EC-803C-5A8F39B9C060}" type="slidenum">
              <a:rPr lang="pt-PT" smtClean="0"/>
              <a:pPr>
                <a:defRPr/>
              </a:pPr>
              <a:t>39</a:t>
            </a:fld>
            <a:endParaRPr lang="pt-P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C1E3F2-8811-4AE3-A60D-EB7BB451F27B}" type="slidenum">
              <a:rPr lang="pt-PT" smtClean="0"/>
              <a:pPr>
                <a:defRPr/>
              </a:pPr>
              <a:t>40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A1D38-C7D5-46C5-81CF-4F64A1582C6E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A7EF8-BE29-4C88-B243-B202AB0FD87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0050442"/>
      </p:ext>
    </p:extLst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847C6-17A0-4431-98BA-2AF7B0FC683F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B6B16-946B-4BDD-8224-C69F55FF3A4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91770196"/>
      </p:ext>
    </p:extLst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5C270-69E2-4E2F-9D5D-B12BF46C66BE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49274-3462-49B7-BB16-9F32EA3024F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0908045"/>
      </p:ext>
    </p:extLst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A1246-3B29-4F35-BECC-C37ABDF3DF7E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FB476-A3DE-43C9-BE06-83529E67531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2345847"/>
      </p:ext>
    </p:extLst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CE52B-CFC7-4ECC-AEC9-D1F6E7BDBF49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3BEDA-271D-4CF5-9AB0-150ECE20B3A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7728441"/>
      </p:ext>
    </p:extLst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9E33A-2EA1-414E-ADD1-E8BAC15203EF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F1157-DFD6-45B9-9A2F-574DF3A3D97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2764986"/>
      </p:ext>
    </p:extLst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35906-111C-48B6-9FD8-791DDB956F7D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3EEB5-E827-4A95-963E-F0772D7D28E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73691943"/>
      </p:ext>
    </p:extLst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CC32A-BE7F-41B3-A567-0835574C0AC8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75D86-1E39-48EF-888D-833DD87A845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26311673"/>
      </p:ext>
    </p:extLst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80B53-CC8E-4177-9672-AC7C49DABB21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87A59-E3B0-4745-B49B-FDE60C300F5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8617995"/>
      </p:ext>
    </p:extLst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BB9F8-ED16-48C8-AED9-455FDDAC477C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4ED2A-4306-46C4-BF4A-87EFAE6DB4E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2662398"/>
      </p:ext>
    </p:extLst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DF0B4-5D30-4719-B2C0-AB69EF19411B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5881D-3776-4B19-A356-5DA10DBB999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7378006"/>
      </p:ext>
    </p:extLst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30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pt-PT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9CD97F-BFB9-4CAE-96C4-8BD780616725}" type="datetimeFigureOut">
              <a:rPr lang="pt-PT"/>
              <a:pPr>
                <a:defRPr/>
              </a:pPr>
              <a:t>02-07-2022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FF580D-689F-4916-A198-B1533E1DB7C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png"/><Relationship Id="rId4" Type="http://schemas.openxmlformats.org/officeDocument/2006/relationships/image" Target="../media/image7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eg"/><Relationship Id="rId3" Type="http://schemas.openxmlformats.org/officeDocument/2006/relationships/image" Target="../media/image109.jpeg"/><Relationship Id="rId7" Type="http://schemas.openxmlformats.org/officeDocument/2006/relationships/image" Target="../media/image1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7" Type="http://schemas.openxmlformats.org/officeDocument/2006/relationships/image" Target="../media/image11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8.jpeg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7" Type="http://schemas.openxmlformats.org/officeDocument/2006/relationships/image" Target="../media/image12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jpeg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jpeg"/><Relationship Id="rId5" Type="http://schemas.openxmlformats.org/officeDocument/2006/relationships/image" Target="../media/image127.jpeg"/><Relationship Id="rId4" Type="http://schemas.openxmlformats.org/officeDocument/2006/relationships/image" Target="../media/image12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7" Type="http://schemas.openxmlformats.org/officeDocument/2006/relationships/image" Target="../media/image1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jpeg"/><Relationship Id="rId5" Type="http://schemas.openxmlformats.org/officeDocument/2006/relationships/image" Target="../media/image130.jpeg"/><Relationship Id="rId4" Type="http://schemas.openxmlformats.org/officeDocument/2006/relationships/image" Target="../media/image10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7" Type="http://schemas.openxmlformats.org/officeDocument/2006/relationships/image" Target="../media/image13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6.jpeg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jpeg"/><Relationship Id="rId3" Type="http://schemas.openxmlformats.org/officeDocument/2006/relationships/image" Target="../media/image138.jpeg"/><Relationship Id="rId7" Type="http://schemas.openxmlformats.org/officeDocument/2006/relationships/image" Target="../media/image14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08.jpeg"/><Relationship Id="rId4" Type="http://schemas.openxmlformats.org/officeDocument/2006/relationships/image" Target="../media/image13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jpeg"/><Relationship Id="rId3" Type="http://schemas.openxmlformats.org/officeDocument/2006/relationships/image" Target="../media/image142.jpeg"/><Relationship Id="rId7" Type="http://schemas.openxmlformats.org/officeDocument/2006/relationships/image" Target="../media/image14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5.jpeg"/><Relationship Id="rId5" Type="http://schemas.openxmlformats.org/officeDocument/2006/relationships/image" Target="../media/image144.jpeg"/><Relationship Id="rId4" Type="http://schemas.openxmlformats.org/officeDocument/2006/relationships/image" Target="../media/image143.jpeg"/><Relationship Id="rId9" Type="http://schemas.openxmlformats.org/officeDocument/2006/relationships/image" Target="../media/image14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2.jpeg"/><Relationship Id="rId5" Type="http://schemas.openxmlformats.org/officeDocument/2006/relationships/image" Target="../media/image151.jpeg"/><Relationship Id="rId4" Type="http://schemas.openxmlformats.org/officeDocument/2006/relationships/image" Target="../media/image15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jpeg"/><Relationship Id="rId5" Type="http://schemas.openxmlformats.org/officeDocument/2006/relationships/image" Target="../media/image155.jpeg"/><Relationship Id="rId4" Type="http://schemas.openxmlformats.org/officeDocument/2006/relationships/image" Target="../media/image1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0.jpeg"/><Relationship Id="rId5" Type="http://schemas.openxmlformats.org/officeDocument/2006/relationships/image" Target="../media/image159.jpeg"/><Relationship Id="rId4" Type="http://schemas.openxmlformats.org/officeDocument/2006/relationships/image" Target="../media/image15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4.jpeg"/><Relationship Id="rId5" Type="http://schemas.openxmlformats.org/officeDocument/2006/relationships/image" Target="../media/image163.jpeg"/><Relationship Id="rId4" Type="http://schemas.openxmlformats.org/officeDocument/2006/relationships/image" Target="../media/image16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8.jpeg"/><Relationship Id="rId5" Type="http://schemas.openxmlformats.org/officeDocument/2006/relationships/image" Target="../media/image167.jpeg"/><Relationship Id="rId4" Type="http://schemas.openxmlformats.org/officeDocument/2006/relationships/image" Target="../media/image16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1.jpeg"/><Relationship Id="rId5" Type="http://schemas.openxmlformats.org/officeDocument/2006/relationships/image" Target="../media/image170.jpeg"/><Relationship Id="rId4" Type="http://schemas.openxmlformats.org/officeDocument/2006/relationships/image" Target="../media/image16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7" Type="http://schemas.openxmlformats.org/officeDocument/2006/relationships/image" Target="../media/image17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5.jpeg"/><Relationship Id="rId5" Type="http://schemas.openxmlformats.org/officeDocument/2006/relationships/image" Target="../media/image174.jpeg"/><Relationship Id="rId4" Type="http://schemas.openxmlformats.org/officeDocument/2006/relationships/image" Target="../media/image17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0.jpeg"/><Relationship Id="rId5" Type="http://schemas.openxmlformats.org/officeDocument/2006/relationships/image" Target="../media/image179.jpeg"/><Relationship Id="rId4" Type="http://schemas.openxmlformats.org/officeDocument/2006/relationships/image" Target="../media/image178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2.png"/><Relationship Id="rId10" Type="http://schemas.openxmlformats.org/officeDocument/2006/relationships/image" Target="../media/image1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elismina\Pictures\CONTÉM PPS'S\PASTAS\pps\Lx-Reduzidas-Aéreas\IMG_0479 cop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4150"/>
            <a:ext cx="521970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Felismina\Pictures\CONTÉM PPS'S\PASTAS\pps\550-Lx(PPS-1)\2268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89625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Felismina\Pictures\CONTÉM PPS'S\PASTAS\pps\550-Lx(PPS-1)\Lisboa_ponte25deabril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0"/>
          <a:stretch>
            <a:fillRect/>
          </a:stretch>
        </p:blipFill>
        <p:spPr bwMode="auto">
          <a:xfrm>
            <a:off x="5940425" y="1700213"/>
            <a:ext cx="320357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832768" y="260648"/>
            <a:ext cx="2224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5400" dirty="0"/>
              <a:t>Lisboa</a:t>
            </a:r>
          </a:p>
        </p:txBody>
      </p:sp>
      <p:sp>
        <p:nvSpPr>
          <p:cNvPr id="2054" name="TextBox 12"/>
          <p:cNvSpPr txBox="1">
            <a:spLocks noChangeArrowheads="1"/>
          </p:cNvSpPr>
          <p:nvPr/>
        </p:nvSpPr>
        <p:spPr bwMode="auto">
          <a:xfrm>
            <a:off x="1042988" y="2708275"/>
            <a:ext cx="45021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6000" b="1"/>
              <a:t>PORTUGAL</a:t>
            </a:r>
          </a:p>
        </p:txBody>
      </p:sp>
      <p:pic>
        <p:nvPicPr>
          <p:cNvPr id="2055" name="Picture 5" descr="C:\Users\Felismina\Pictures\CONTÉM PPS'S\PASTAS\pps\Lx-Peq-Cruzeiros\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238" y="0"/>
            <a:ext cx="2001837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TextBox 16"/>
          <p:cNvSpPr txBox="1">
            <a:spLocks noChangeArrowheads="1"/>
          </p:cNvSpPr>
          <p:nvPr/>
        </p:nvSpPr>
        <p:spPr bwMode="auto">
          <a:xfrm>
            <a:off x="1619250" y="4508500"/>
            <a:ext cx="865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solidFill>
                  <a:schemeClr val="bg1"/>
                </a:solidFill>
              </a:rPr>
              <a:t>Lisboa</a:t>
            </a:r>
          </a:p>
        </p:txBody>
      </p:sp>
      <p:sp>
        <p:nvSpPr>
          <p:cNvPr id="2057" name="TextBox 17"/>
          <p:cNvSpPr txBox="1">
            <a:spLocks noChangeArrowheads="1"/>
          </p:cNvSpPr>
          <p:nvPr/>
        </p:nvSpPr>
        <p:spPr bwMode="auto">
          <a:xfrm>
            <a:off x="3708400" y="5157788"/>
            <a:ext cx="14922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Margem Sul </a:t>
            </a:r>
          </a:p>
          <a:p>
            <a:pPr eaLnBrk="1" hangingPunct="1"/>
            <a:r>
              <a:rPr lang="pt-PT"/>
              <a:t>       do</a:t>
            </a:r>
          </a:p>
          <a:p>
            <a:pPr eaLnBrk="1" hangingPunct="1"/>
            <a:r>
              <a:rPr lang="pt-PT"/>
              <a:t>Rio do Tejo</a:t>
            </a:r>
          </a:p>
        </p:txBody>
      </p:sp>
      <p:pic>
        <p:nvPicPr>
          <p:cNvPr id="2058" name="Picture 4" descr="C:\Users\Felismina\Pictures\CONTÉM PPS'S\0033LISBOA_files\slide0006_background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973513"/>
            <a:ext cx="3851275" cy="288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isb2311.wav">
            <a:hlinkClick r:id="" action="ppaction://media"/>
          </p:cNvPr>
          <p:cNvPicPr>
            <a:picLocks noRot="1" noChangeAspect="1"/>
          </p:cNvPicPr>
          <p:nvPr>
            <a:wavAudioFile r:embed="rId1" name="Lisboa(Gruyéres-Suiça)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0213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0" name="TextBox 12"/>
          <p:cNvSpPr txBox="1">
            <a:spLocks noChangeArrowheads="1"/>
          </p:cNvSpPr>
          <p:nvPr/>
        </p:nvSpPr>
        <p:spPr bwMode="auto">
          <a:xfrm>
            <a:off x="8280400" y="6488113"/>
            <a:ext cx="863600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(SOM)</a:t>
            </a:r>
          </a:p>
        </p:txBody>
      </p:sp>
      <p:pic>
        <p:nvPicPr>
          <p:cNvPr id="2061" name="Picture 14" descr="C:\Users\Felismina\Pictures\CONTÉM PPS'S\PASTAS\pps\LISBOA\+PesquisaLisboa\images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0"/>
            <a:ext cx="1116012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Felismina\Pictures\CONTÉM PPS'S\PASTAS\pps\550-Lx(PPS-1)\2190350235_53a4d2751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32525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Felismina\Pictures\CONTÉM PPS'S\PASTAS\pps\550-Lx(PPS-1)\PonteVascoGam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5450"/>
            <a:ext cx="5000625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Box 5"/>
          <p:cNvSpPr txBox="1">
            <a:spLocks noChangeArrowheads="1"/>
          </p:cNvSpPr>
          <p:nvPr/>
        </p:nvSpPr>
        <p:spPr bwMode="auto">
          <a:xfrm>
            <a:off x="6300788" y="476250"/>
            <a:ext cx="29845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2800"/>
              <a:t>Ponte </a:t>
            </a:r>
          </a:p>
          <a:p>
            <a:pPr algn="ctr" eaLnBrk="1" hangingPunct="1"/>
            <a:r>
              <a:rPr lang="pt-PT" sz="2800"/>
              <a:t>Vasco da Gama</a:t>
            </a:r>
          </a:p>
          <a:p>
            <a:pPr algn="ctr" eaLnBrk="1" hangingPunct="1"/>
            <a:endParaRPr lang="pt-PT" sz="2800"/>
          </a:p>
          <a:p>
            <a:pPr algn="ctr" eaLnBrk="1" hangingPunct="1"/>
            <a:r>
              <a:rPr lang="pt-PT" sz="2800"/>
              <a:t>(a Ponte </a:t>
            </a:r>
          </a:p>
          <a:p>
            <a:pPr algn="ctr" eaLnBrk="1" hangingPunct="1"/>
            <a:r>
              <a:rPr lang="pt-PT" sz="2800"/>
              <a:t>mais longa da </a:t>
            </a:r>
          </a:p>
          <a:p>
            <a:pPr algn="ctr" eaLnBrk="1" hangingPunct="1"/>
            <a:r>
              <a:rPr lang="pt-PT" sz="2800"/>
              <a:t>Europa, </a:t>
            </a:r>
          </a:p>
          <a:p>
            <a:pPr algn="ctr" eaLnBrk="1" hangingPunct="1"/>
            <a:r>
              <a:rPr lang="pt-PT" sz="2800"/>
              <a:t>com 17,2 Km </a:t>
            </a:r>
          </a:p>
          <a:p>
            <a:pPr algn="ctr" eaLnBrk="1" hangingPunct="1"/>
            <a:r>
              <a:rPr lang="pt-PT" sz="2800"/>
              <a:t>de comprimento) </a:t>
            </a:r>
          </a:p>
        </p:txBody>
      </p:sp>
      <p:pic>
        <p:nvPicPr>
          <p:cNvPr id="3077" name="Picture 6" descr="C:\Users\Felismina\Pictures\CONTÉM PPS'S\PASTAS\pps\550-Lx(PPS-1)\97c8e0dcbcc67f5a88baf3f3011e9afa.wix_m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221163"/>
            <a:ext cx="4067175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Felismina\Pictures\CONTÉM PPS'S\PASTAS\pps\550-Lx(PPS-1)\Lisboa_ponte25deabri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54"/>
          <a:stretch>
            <a:fillRect/>
          </a:stretch>
        </p:blipFill>
        <p:spPr bwMode="auto">
          <a:xfrm>
            <a:off x="0" y="0"/>
            <a:ext cx="5651500" cy="372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4" descr="C:\Users\Felismina\Pictures\CONTÉM PPS'S\PASTAS\pps\550-Lx(PPS-1)\800px-Ponte_25_de_Abril_200507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975" y="3771900"/>
            <a:ext cx="5026025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10"/>
          <p:cNvSpPr txBox="1">
            <a:spLocks noChangeArrowheads="1"/>
          </p:cNvSpPr>
          <p:nvPr/>
        </p:nvSpPr>
        <p:spPr bwMode="auto">
          <a:xfrm>
            <a:off x="0" y="0"/>
            <a:ext cx="1941513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Ponte 25 de Abril</a:t>
            </a:r>
          </a:p>
        </p:txBody>
      </p:sp>
      <p:pic>
        <p:nvPicPr>
          <p:cNvPr id="4101" name="Picture 8" descr="C:\Users\Felismina\Pictures\CONTÉM PPS'S\PASTAS\pps\Lx-Reduzidas-Aéreas\133625275_d39b398cf6_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4086225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4" descr="C:\Users\Felismina\Pictures\CONTÉM PPS'S\PASTAS\pps\Lx-Peq-Cruzeiros\CRUZEIROS-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49" b="14458"/>
          <a:stretch>
            <a:fillRect/>
          </a:stretch>
        </p:blipFill>
        <p:spPr bwMode="auto">
          <a:xfrm>
            <a:off x="5691188" y="2373313"/>
            <a:ext cx="3452812" cy="134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TextBox 17"/>
          <p:cNvSpPr txBox="1">
            <a:spLocks noChangeArrowheads="1"/>
          </p:cNvSpPr>
          <p:nvPr/>
        </p:nvSpPr>
        <p:spPr bwMode="auto">
          <a:xfrm>
            <a:off x="6875463" y="2349500"/>
            <a:ext cx="1114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200">
                <a:solidFill>
                  <a:schemeClr val="bg1"/>
                </a:solidFill>
              </a:rPr>
              <a:t>Cristo Rei</a:t>
            </a:r>
          </a:p>
          <a:p>
            <a:pPr eaLnBrk="1" hangingPunct="1"/>
            <a:r>
              <a:rPr lang="pt-PT" sz="1200">
                <a:solidFill>
                  <a:schemeClr val="bg1"/>
                </a:solidFill>
              </a:rPr>
              <a:t>(Margem Sul)</a:t>
            </a:r>
          </a:p>
        </p:txBody>
      </p:sp>
      <p:pic>
        <p:nvPicPr>
          <p:cNvPr id="4104" name="Picture 8" descr="C:\Users\Felismina\CARAV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0"/>
            <a:ext cx="3419475" cy="232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Users\Felismina\Pictures\CONTÉM PPS'S\PASTAS\pps\Lx-Reduzidas-Aéreas\lisboaterreirodopaoko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83200" cy="394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12"/>
          <p:cNvSpPr txBox="1">
            <a:spLocks noChangeArrowheads="1"/>
          </p:cNvSpPr>
          <p:nvPr/>
        </p:nvSpPr>
        <p:spPr bwMode="auto">
          <a:xfrm>
            <a:off x="1979613" y="2420938"/>
            <a:ext cx="16891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600"/>
              <a:t>Terreiro do Paço</a:t>
            </a:r>
          </a:p>
        </p:txBody>
      </p:sp>
      <p:pic>
        <p:nvPicPr>
          <p:cNvPr id="5124" name="Picture 3" descr="C:\Users\FELISM~1\AppData\Local\Temp\Rar$DI00.735\C2PRT-100817.29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5263"/>
            <a:ext cx="4356100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11" descr="C:\Users\Felismina\Pictures\CONTÉM PPS'S\arc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76"/>
          <a:stretch>
            <a:fillRect/>
          </a:stretch>
        </p:blipFill>
        <p:spPr bwMode="auto">
          <a:xfrm>
            <a:off x="4427538" y="4005263"/>
            <a:ext cx="4716462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Box 17"/>
          <p:cNvSpPr txBox="1">
            <a:spLocks noChangeArrowheads="1"/>
          </p:cNvSpPr>
          <p:nvPr/>
        </p:nvSpPr>
        <p:spPr bwMode="auto">
          <a:xfrm>
            <a:off x="6948488" y="4005263"/>
            <a:ext cx="1416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1600"/>
              <a:t>Arco da</a:t>
            </a:r>
          </a:p>
          <a:p>
            <a:pPr algn="ctr" eaLnBrk="1" hangingPunct="1"/>
            <a:r>
              <a:rPr lang="pt-PT" sz="1600"/>
              <a:t>Rua Augusta </a:t>
            </a:r>
          </a:p>
        </p:txBody>
      </p:sp>
      <p:sp>
        <p:nvSpPr>
          <p:cNvPr id="5127" name="TextBox 18"/>
          <p:cNvSpPr txBox="1">
            <a:spLocks noChangeArrowheads="1"/>
          </p:cNvSpPr>
          <p:nvPr/>
        </p:nvSpPr>
        <p:spPr bwMode="auto">
          <a:xfrm>
            <a:off x="0" y="5876925"/>
            <a:ext cx="149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Terreiro do Paço</a:t>
            </a:r>
          </a:p>
        </p:txBody>
      </p:sp>
      <p:pic>
        <p:nvPicPr>
          <p:cNvPr id="5128" name="Picture 19" descr="C:\Users\Felismina\Pictures\CONTÉM PPS'S\0033LISBOA_files\slide0011_background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525" y="0"/>
            <a:ext cx="3800475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8"/>
          <p:cNvSpPr txBox="1">
            <a:spLocks noChangeArrowheads="1"/>
          </p:cNvSpPr>
          <p:nvPr/>
        </p:nvSpPr>
        <p:spPr bwMode="auto">
          <a:xfrm>
            <a:off x="5435600" y="3357563"/>
            <a:ext cx="149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Terreiro do Paço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Felismina\Pictures\CONTÉM PPS'S\PASTAS\pps\550-Lx\cais-das-colunas-lisbon-portugal+1152_12881334288-tpfil02aw-155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8200"/>
            <a:ext cx="4859338" cy="347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6" descr="C:\Users\Felismina\Pictures\CONTÉM PPS'S\PASTAS\pps\JáLáMeti\3273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0"/>
            <a:ext cx="2201862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6" descr="C:\Users\Felismina\Pictures\CONTÉM PPS'S\PASTAS\pps\LISBOA\+PEQUENAS(T.Earth)\apraca_do_comercio__acimg62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985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7" descr="C:\Users\Felismina\Pictures\CONTÉM PPS'S\PASTAS\pps\LISBOA\Lx-TrekEarth\20090107pt_lisboa_cc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850" y="1628775"/>
            <a:ext cx="2216150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9" descr="C:\Users\Felismina\Pictures\CONTÉM PPS'S\PASTAS\0-MINA.-s500x5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325" y="3357563"/>
            <a:ext cx="42576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TextBox 9"/>
          <p:cNvSpPr txBox="1">
            <a:spLocks noChangeArrowheads="1"/>
          </p:cNvSpPr>
          <p:nvPr/>
        </p:nvSpPr>
        <p:spPr bwMode="auto">
          <a:xfrm>
            <a:off x="0" y="0"/>
            <a:ext cx="1878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Terreiro do Paço</a:t>
            </a:r>
          </a:p>
        </p:txBody>
      </p:sp>
      <p:sp>
        <p:nvSpPr>
          <p:cNvPr id="6152" name="TextBox 10"/>
          <p:cNvSpPr txBox="1">
            <a:spLocks noChangeArrowheads="1"/>
          </p:cNvSpPr>
          <p:nvPr/>
        </p:nvSpPr>
        <p:spPr bwMode="auto">
          <a:xfrm>
            <a:off x="4859338" y="3357563"/>
            <a:ext cx="19939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Cais das Colunas</a:t>
            </a:r>
          </a:p>
        </p:txBody>
      </p:sp>
      <p:pic>
        <p:nvPicPr>
          <p:cNvPr id="6153" name="Picture 10" descr="C:\Users\Felismina\TerreiroDoPaco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0"/>
            <a:ext cx="1779587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1" descr="C:\Users\Felismina\Pictures\CONTÉM PPS'S\1-TerreiroDoPaco0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76475"/>
            <a:ext cx="1635125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C:\Users\Felismina\Pictures\CONTÉM PPS'S\LxCaisColunas\ar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7" t="5666" r="27328" b="18614"/>
          <a:stretch>
            <a:fillRect/>
          </a:stretch>
        </p:blipFill>
        <p:spPr bwMode="auto">
          <a:xfrm>
            <a:off x="0" y="0"/>
            <a:ext cx="2894013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2" descr="C:\Users\Felismina\Pictures\CONTÉM PPS'S\PASTAS\pps\550-Lx(PPS-1)\36930327017580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2916238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Users\Felismina\Pictures\CONTÉM PPS'S\0033LISBOA_files\slide0018_background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63" y="0"/>
            <a:ext cx="4452937" cy="32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Box 16"/>
          <p:cNvSpPr txBox="1">
            <a:spLocks noChangeArrowheads="1"/>
          </p:cNvSpPr>
          <p:nvPr/>
        </p:nvSpPr>
        <p:spPr bwMode="auto">
          <a:xfrm>
            <a:off x="6948488" y="0"/>
            <a:ext cx="1876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solidFill>
                  <a:schemeClr val="bg1"/>
                </a:solidFill>
              </a:rPr>
              <a:t>Praça do Rossio</a:t>
            </a:r>
          </a:p>
        </p:txBody>
      </p:sp>
      <p:sp>
        <p:nvSpPr>
          <p:cNvPr id="7174" name="TextBox 17"/>
          <p:cNvSpPr txBox="1">
            <a:spLocks noChangeArrowheads="1"/>
          </p:cNvSpPr>
          <p:nvPr/>
        </p:nvSpPr>
        <p:spPr bwMode="auto">
          <a:xfrm>
            <a:off x="827088" y="3644900"/>
            <a:ext cx="12112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>
                <a:solidFill>
                  <a:schemeClr val="bg1"/>
                </a:solidFill>
              </a:rPr>
              <a:t>Rua Augusta</a:t>
            </a:r>
          </a:p>
        </p:txBody>
      </p:sp>
      <p:sp>
        <p:nvSpPr>
          <p:cNvPr id="7175" name="TextBox 18"/>
          <p:cNvSpPr txBox="1">
            <a:spLocks noChangeArrowheads="1"/>
          </p:cNvSpPr>
          <p:nvPr/>
        </p:nvSpPr>
        <p:spPr bwMode="auto">
          <a:xfrm>
            <a:off x="1763713" y="0"/>
            <a:ext cx="12096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1400"/>
              <a:t>Arco da </a:t>
            </a:r>
          </a:p>
          <a:p>
            <a:pPr algn="ctr" eaLnBrk="1" hangingPunct="1"/>
            <a:r>
              <a:rPr lang="pt-PT" sz="1400"/>
              <a:t>Rua Augusta</a:t>
            </a:r>
          </a:p>
        </p:txBody>
      </p:sp>
      <p:pic>
        <p:nvPicPr>
          <p:cNvPr id="7176" name="Picture 2" descr="C:\Users\Felismina\Pictures\CONTÉM PPS'S\PASTAS\pps\550-Lx\teatro-dona-maria-ii_3145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">
            <a:off x="4538663" y="3025775"/>
            <a:ext cx="4683125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2" descr="C:\Users\Felismina\Pictures\CONTÉM PPS'S\0033LISBOA_files\slide0016_image01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0"/>
            <a:ext cx="1617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8" name="TextBox 21"/>
          <p:cNvSpPr txBox="1">
            <a:spLocks noChangeArrowheads="1"/>
          </p:cNvSpPr>
          <p:nvPr/>
        </p:nvSpPr>
        <p:spPr bwMode="auto">
          <a:xfrm>
            <a:off x="2987675" y="0"/>
            <a:ext cx="16875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200"/>
              <a:t>Elevador de Sta Justa</a:t>
            </a:r>
          </a:p>
        </p:txBody>
      </p:sp>
      <p:sp>
        <p:nvSpPr>
          <p:cNvPr id="7179" name="TextBox 22"/>
          <p:cNvSpPr txBox="1">
            <a:spLocks noChangeArrowheads="1"/>
          </p:cNvSpPr>
          <p:nvPr/>
        </p:nvSpPr>
        <p:spPr bwMode="auto">
          <a:xfrm>
            <a:off x="5651500" y="3213100"/>
            <a:ext cx="1762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solidFill>
                  <a:schemeClr val="bg1"/>
                </a:solidFill>
              </a:rPr>
              <a:t>Teatro D. Maria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C:\Users\Felismina\Pictures\CONTÉM PPS'S\0033LISBOA_files\slide0026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0"/>
            <a:ext cx="4932362" cy="35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7" descr="C:\Users\Felismina\Pictures\CONTÉM PPS'S\PASTAS\pps\550-Lx(PPS-1)\Baixa-Praça-Rossio1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3429000"/>
            <a:ext cx="41671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2" descr="C:\Users\Felismina\Pictures\CONTÉM PPS'S\0033LISBOA_files\slide0029_background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3438525"/>
            <a:ext cx="4929187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Box 7"/>
          <p:cNvSpPr txBox="1">
            <a:spLocks noChangeArrowheads="1"/>
          </p:cNvSpPr>
          <p:nvPr/>
        </p:nvSpPr>
        <p:spPr bwMode="auto">
          <a:xfrm>
            <a:off x="7035800" y="3429000"/>
            <a:ext cx="210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Estação do Rossio</a:t>
            </a:r>
          </a:p>
        </p:txBody>
      </p:sp>
      <p:pic>
        <p:nvPicPr>
          <p:cNvPr id="8198" name="Picture 11" descr="C:\Users\Felismina\Pictures\CONTÉM PPS'S\PASTAS\pps\LISBOA\+PEQUENAS(T.Earth)\p169t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76713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Box 9"/>
          <p:cNvSpPr txBox="1">
            <a:spLocks noChangeArrowheads="1"/>
          </p:cNvSpPr>
          <p:nvPr/>
        </p:nvSpPr>
        <p:spPr bwMode="auto">
          <a:xfrm>
            <a:off x="0" y="0"/>
            <a:ext cx="1498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Praça do Rossio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Users\Felismina\Pictures\CONTÉM PPS'S\PASTAS\pps\LISBOA\Lx-REDUZIDAS\+PEQUENAS(L.Earth)\IMG_0375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0"/>
            <a:ext cx="4305300" cy="422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C:\Users\Felismina\Pictures\CONTÉM PPS'S\0033LISBOA_files\slide0030_background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70438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C:\Users\Felismina\Pictures\CONTÉM PPS'S\0033LISBOA_files\slide0033_background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476885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C:\Users\Felismina\Pictures\CONTÉM PPS'S\0033LISBOA_files\slide0034_background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238" y="4292600"/>
            <a:ext cx="4322762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Box 5"/>
          <p:cNvSpPr txBox="1">
            <a:spLocks noChangeArrowheads="1"/>
          </p:cNvSpPr>
          <p:nvPr/>
        </p:nvSpPr>
        <p:spPr bwMode="auto">
          <a:xfrm>
            <a:off x="0" y="2924175"/>
            <a:ext cx="2249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Marquês de Pombal</a:t>
            </a:r>
          </a:p>
        </p:txBody>
      </p:sp>
      <p:sp>
        <p:nvSpPr>
          <p:cNvPr id="9223" name="TextBox 6"/>
          <p:cNvSpPr txBox="1">
            <a:spLocks noChangeArrowheads="1"/>
          </p:cNvSpPr>
          <p:nvPr/>
        </p:nvSpPr>
        <p:spPr bwMode="auto">
          <a:xfrm>
            <a:off x="5580063" y="115888"/>
            <a:ext cx="828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Rio Tejo</a:t>
            </a:r>
          </a:p>
        </p:txBody>
      </p:sp>
      <p:sp>
        <p:nvSpPr>
          <p:cNvPr id="9224" name="TextBox 7"/>
          <p:cNvSpPr txBox="1">
            <a:spLocks noChangeArrowheads="1"/>
          </p:cNvSpPr>
          <p:nvPr/>
        </p:nvSpPr>
        <p:spPr bwMode="auto">
          <a:xfrm>
            <a:off x="4859338" y="6550025"/>
            <a:ext cx="1757362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Parque Eduardo VII</a:t>
            </a:r>
          </a:p>
        </p:txBody>
      </p:sp>
      <p:sp>
        <p:nvSpPr>
          <p:cNvPr id="9225" name="TextBox 8"/>
          <p:cNvSpPr txBox="1">
            <a:spLocks noChangeArrowheads="1"/>
          </p:cNvSpPr>
          <p:nvPr/>
        </p:nvSpPr>
        <p:spPr bwMode="auto">
          <a:xfrm>
            <a:off x="4859338" y="3933825"/>
            <a:ext cx="2909887" cy="306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Vista Aérea do Paque Eduardo VII</a:t>
            </a:r>
          </a:p>
        </p:txBody>
      </p:sp>
      <p:sp>
        <p:nvSpPr>
          <p:cNvPr id="9226" name="TextBox 9"/>
          <p:cNvSpPr txBox="1">
            <a:spLocks noChangeArrowheads="1"/>
          </p:cNvSpPr>
          <p:nvPr/>
        </p:nvSpPr>
        <p:spPr bwMode="auto">
          <a:xfrm>
            <a:off x="0" y="6550025"/>
            <a:ext cx="2513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Fonte do Parque Eduardo VII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Users\Felismina\Pictures\CONTÉM PPS'S\0033LISBOA_files\slide0039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17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C:\Users\Felismina\Pictures\CONTÉM PPS'S\0033LISBOA_files\slide0038_background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9163"/>
            <a:ext cx="4716463" cy="33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 descr="C:\Users\Felismina\jose-luis-goncalves-tipical-portuguese-bullfight-at-campo-pequeno-in-lisbon-september-212006-0NZ3jJ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0"/>
            <a:ext cx="43815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 descr="C:\Users\Felismina\Pictures\CONTÉM PPS'S\PASTAS\pps\LISBOA\123-campo pequen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3500438"/>
            <a:ext cx="4375150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6"/>
          <p:cNvSpPr txBox="1">
            <a:spLocks noChangeArrowheads="1"/>
          </p:cNvSpPr>
          <p:nvPr/>
        </p:nvSpPr>
        <p:spPr bwMode="auto">
          <a:xfrm>
            <a:off x="0" y="0"/>
            <a:ext cx="1916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Campo Pequeno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Users\Felismina\Pictures\CONTÉM PPS'S\PASTAS\pps\550-Lx\castelosaojor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2100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 descr="C:\Users\Felismina\Pictures\CONTÉM PPS'S\PASTAS\pps\LISBOA\+PEQUENAS(T.Earth)\1045_lisbona_kuma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913" y="4037013"/>
            <a:ext cx="4891087" cy="282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10"/>
          <p:cNvSpPr txBox="1">
            <a:spLocks noChangeArrowheads="1"/>
          </p:cNvSpPr>
          <p:nvPr/>
        </p:nvSpPr>
        <p:spPr bwMode="auto">
          <a:xfrm>
            <a:off x="5940425" y="4005263"/>
            <a:ext cx="14112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1200"/>
              <a:t>Igreja de</a:t>
            </a:r>
          </a:p>
          <a:p>
            <a:pPr algn="ctr" eaLnBrk="1" hangingPunct="1"/>
            <a:r>
              <a:rPr lang="pt-PT" sz="1200"/>
              <a:t>S.Vicente de Fora</a:t>
            </a:r>
          </a:p>
        </p:txBody>
      </p:sp>
      <p:sp>
        <p:nvSpPr>
          <p:cNvPr id="11269" name="TextBox 11"/>
          <p:cNvSpPr txBox="1">
            <a:spLocks noChangeArrowheads="1"/>
          </p:cNvSpPr>
          <p:nvPr/>
        </p:nvSpPr>
        <p:spPr bwMode="auto">
          <a:xfrm>
            <a:off x="8364538" y="4149725"/>
            <a:ext cx="7794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200"/>
              <a:t>Panteão</a:t>
            </a:r>
          </a:p>
          <a:p>
            <a:pPr eaLnBrk="1" hangingPunct="1"/>
            <a:r>
              <a:rPr lang="pt-PT" sz="1200"/>
              <a:t>Nacional</a:t>
            </a:r>
          </a:p>
        </p:txBody>
      </p:sp>
      <p:pic>
        <p:nvPicPr>
          <p:cNvPr id="11270" name="Picture 3" descr="C:\Users\Felismina\Pictures\CONTÉM PPS'S\PASTAS\pps\LISBOA\+PEQUENAS(T.Earth)\b-dsc00277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0"/>
            <a:ext cx="3829050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9" descr="C:\Users\Felismina\Pictures\CONTÉM PPS'S\PASTAS\pps\LISBOA\Lx-REDUZIDAS\+PEQUENAS(L.Earth)\lisbo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94313" cy="338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Box 17"/>
          <p:cNvSpPr txBox="1">
            <a:spLocks noChangeArrowheads="1"/>
          </p:cNvSpPr>
          <p:nvPr/>
        </p:nvSpPr>
        <p:spPr bwMode="auto">
          <a:xfrm>
            <a:off x="1763713" y="0"/>
            <a:ext cx="2146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solidFill>
                  <a:schemeClr val="bg1"/>
                </a:solidFill>
              </a:rPr>
              <a:t>Castelo de S.Jorge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 descr="C:\Users\Felismina\Pictures\CONTÉM PPS'S\PASTAS\pps\LISBOA\Lx-REDUZIDAS\+PEQUENAS(L.Earth)\img_09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481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 descr="C:\Users\Felismina\Pictures\CONTÉM PPS'S\PASTAS\pps\550-Lx(PPS-1)\243096379_e6602d9d5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36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 descr="C:\Users\Felismina\Pictures\CONTÉM PPS'S\PASTAS\pps\550-Lx(PPS-1)\img5898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16438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755650" y="2997200"/>
            <a:ext cx="22367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solidFill>
                  <a:schemeClr val="bg1"/>
                </a:solidFill>
              </a:rPr>
              <a:t>Miradouro de Graça</a:t>
            </a:r>
          </a:p>
        </p:txBody>
      </p:sp>
      <p:sp>
        <p:nvSpPr>
          <p:cNvPr id="12294" name="TextBox 6"/>
          <p:cNvSpPr txBox="1">
            <a:spLocks noChangeArrowheads="1"/>
          </p:cNvSpPr>
          <p:nvPr/>
        </p:nvSpPr>
        <p:spPr bwMode="auto">
          <a:xfrm>
            <a:off x="395288" y="3644900"/>
            <a:ext cx="14112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1200">
                <a:solidFill>
                  <a:schemeClr val="bg1"/>
                </a:solidFill>
              </a:rPr>
              <a:t>Igreja de </a:t>
            </a:r>
          </a:p>
          <a:p>
            <a:pPr algn="ctr" eaLnBrk="1" hangingPunct="1"/>
            <a:r>
              <a:rPr lang="pt-PT" sz="1200">
                <a:solidFill>
                  <a:schemeClr val="bg1"/>
                </a:solidFill>
              </a:rPr>
              <a:t>S.Vicente de Fora</a:t>
            </a:r>
          </a:p>
        </p:txBody>
      </p:sp>
      <p:sp>
        <p:nvSpPr>
          <p:cNvPr id="12295" name="TextBox 9"/>
          <p:cNvSpPr txBox="1">
            <a:spLocks noChangeArrowheads="1"/>
          </p:cNvSpPr>
          <p:nvPr/>
        </p:nvSpPr>
        <p:spPr bwMode="auto">
          <a:xfrm>
            <a:off x="8199438" y="0"/>
            <a:ext cx="9445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1100"/>
              <a:t>Ig.S.Vicente</a:t>
            </a:r>
          </a:p>
          <a:p>
            <a:pPr algn="ctr" eaLnBrk="1" hangingPunct="1"/>
            <a:r>
              <a:rPr lang="pt-PT" sz="1100"/>
              <a:t>De Fora</a:t>
            </a:r>
          </a:p>
        </p:txBody>
      </p:sp>
      <p:pic>
        <p:nvPicPr>
          <p:cNvPr id="12296" name="Picture 10" descr="C:\Users\Felismina\Pictures\CONTÉM PPS'S\PASTAS\pps\LISBOA\Lx-TrekEarth\-0-Lx-PorReduzir\PANTEÃO-0 (2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3438525"/>
            <a:ext cx="44831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7" name="TextBox 10"/>
          <p:cNvSpPr txBox="1">
            <a:spLocks noChangeArrowheads="1"/>
          </p:cNvSpPr>
          <p:nvPr/>
        </p:nvSpPr>
        <p:spPr bwMode="auto">
          <a:xfrm>
            <a:off x="5580063" y="3500438"/>
            <a:ext cx="2005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Panteão Nacional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 descr="C:\Users\Felismina\Pictures\CONTÉM PPS'S\0033LISBOA_files\slide0056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215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" descr="C:\Users\Felismina\Pictures\CONTÉM PPS'S\PASTAS\pps\LISBOA\Lx-REDUZIDAS\+PEQUENAS(L.Earth)\lisbo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0" y="5078413"/>
            <a:ext cx="4584700" cy="177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6" descr="C:\Users\Felismina\Pictures\CONTÉM PPS'S\PASTAS\pps\LISBOA\Lx-REDUZIDAS\+PEQUENAS(L.Earth)\dsc_01270001_1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3338"/>
            <a:ext cx="4500563" cy="301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C:\Users\Felismina\Pictures\CONTÉM PPS'S\PASTAS\pps\LISBOA\1-JáColocadas\planetaaaaa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0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7" descr="C:\Users\Felismina\Pictures\CONTÉM PPS'S\PASTAS\pps\LISBOA\Lx-REDUZIDAS\+PEQUENAS(L.Earth)\dscn509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68638"/>
            <a:ext cx="4572000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C:\Users\Felismina\Pictures\CONTÉM PPS'S\PASTAS\pps\LISBOA\1-JáColocadas\lisboa-pantea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084763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Felismina\Pictures\CONTÉM PPS'S\0033LISBOA_files\slide0057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650" y="3595688"/>
            <a:ext cx="432435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C:\Users\Felismina\Pictures\CONTÉM PPS'S\0033LISBOA_files\slide0058_background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70438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6" descr="C:\Users\Felismina\Pictures\CONTÉM PPS'S\PASTAS\pps\550-Lx(PPS-1)\220706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5" y="0"/>
            <a:ext cx="4302125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6" descr="C:\Users\Felismina\Pictures\CONTÉM PPS'S\PASTAS\pps\550-Lx\0101247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9500"/>
            <a:ext cx="4751388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Felismina\Pictures\CONTÉM PPS'S\PASTAS\pps\550-Lx(PPS-1)\871715768_8153fb797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1338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 descr="C:\Users\Felismina\Pictures\CONTÉM PPS'S\PASTAS\pps\550-Lx(PPS-1)\miradouro-santa-luz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 descr="C:\Users\Felismina\Pictures\CONTÉM PPS'S\0033LISBOA_files\slide0064_background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4900"/>
            <a:ext cx="434975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8"/>
          <p:cNvSpPr txBox="1">
            <a:spLocks noChangeArrowheads="1"/>
          </p:cNvSpPr>
          <p:nvPr/>
        </p:nvSpPr>
        <p:spPr bwMode="auto">
          <a:xfrm>
            <a:off x="0" y="0"/>
            <a:ext cx="2825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Miradouro de Santa Luzia</a:t>
            </a:r>
          </a:p>
        </p:txBody>
      </p:sp>
      <p:pic>
        <p:nvPicPr>
          <p:cNvPr id="15366" name="Picture 7" descr="C:\Users\Felismina\Pictures\CONTÉM PPS'S\PASTAS\pps\LISBOA\Lx-REDUZIDAS\+PEQUENAS(L.Earth)\dsc_01160001_1f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713" y="3644900"/>
            <a:ext cx="4713287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C:\Users\Felismina\Pictures\CONTÉM PPS'S\PASTAS\pps\LISBOA\Lx-REDUZIDAS\+PEQUENAS(L.Earth)\lisboa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16275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6" descr="C:\Users\Felismina\Pictures\CONTÉM PPS'S\PASTAS\pps\LISBOA\Lx-REDUZIDAS\+PEQUENAS(L.Earth)\dscf07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3382963" cy="17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" descr="C:\Users\Felismina\Pictures\CONTÉM PPS'S\PASTAS\pps\LISBOA\2-JáColocadas\3710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21138"/>
            <a:ext cx="3732213" cy="283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C:\Users\Felismina\Pictures\portugal1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844675"/>
            <a:ext cx="3430588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 descr="C:\Users\Felismina\Pictures\CONTÉM PPS'S\portugal10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0"/>
            <a:ext cx="2411412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Box 8"/>
          <p:cNvSpPr txBox="1">
            <a:spLocks noChangeArrowheads="1"/>
          </p:cNvSpPr>
          <p:nvPr/>
        </p:nvSpPr>
        <p:spPr bwMode="auto">
          <a:xfrm>
            <a:off x="0" y="0"/>
            <a:ext cx="863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Sé de </a:t>
            </a:r>
          </a:p>
          <a:p>
            <a:pPr eaLnBrk="1" hangingPunct="1"/>
            <a:r>
              <a:rPr lang="pt-PT"/>
              <a:t>Lisboa</a:t>
            </a:r>
          </a:p>
        </p:txBody>
      </p:sp>
      <p:sp>
        <p:nvSpPr>
          <p:cNvPr id="16392" name="TextBox 9"/>
          <p:cNvSpPr txBox="1">
            <a:spLocks noChangeArrowheads="1"/>
          </p:cNvSpPr>
          <p:nvPr/>
        </p:nvSpPr>
        <p:spPr bwMode="auto">
          <a:xfrm>
            <a:off x="0" y="4005263"/>
            <a:ext cx="1349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Ig. Sto António</a:t>
            </a:r>
          </a:p>
        </p:txBody>
      </p:sp>
      <p:sp>
        <p:nvSpPr>
          <p:cNvPr id="16393" name="TextBox 10"/>
          <p:cNvSpPr txBox="1">
            <a:spLocks noChangeArrowheads="1"/>
          </p:cNvSpPr>
          <p:nvPr/>
        </p:nvSpPr>
        <p:spPr bwMode="auto">
          <a:xfrm>
            <a:off x="7524750" y="188913"/>
            <a:ext cx="12509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200">
                <a:solidFill>
                  <a:schemeClr val="bg1"/>
                </a:solidFill>
              </a:rPr>
              <a:t>Casa dos Bicos</a:t>
            </a:r>
          </a:p>
        </p:txBody>
      </p:sp>
      <p:sp>
        <p:nvSpPr>
          <p:cNvPr id="16394" name="TextBox 12"/>
          <p:cNvSpPr txBox="1">
            <a:spLocks noChangeArrowheads="1"/>
          </p:cNvSpPr>
          <p:nvPr/>
        </p:nvSpPr>
        <p:spPr bwMode="auto">
          <a:xfrm>
            <a:off x="3995738" y="6596063"/>
            <a:ext cx="2505075" cy="2619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100"/>
              <a:t>Ig.da Imaculada Conceição (a Velha)</a:t>
            </a:r>
          </a:p>
        </p:txBody>
      </p:sp>
      <p:sp>
        <p:nvSpPr>
          <p:cNvPr id="16395" name="TextBox 13"/>
          <p:cNvSpPr txBox="1">
            <a:spLocks noChangeArrowheads="1"/>
          </p:cNvSpPr>
          <p:nvPr/>
        </p:nvSpPr>
        <p:spPr bwMode="auto">
          <a:xfrm>
            <a:off x="3348038" y="0"/>
            <a:ext cx="100806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100">
                <a:solidFill>
                  <a:schemeClr val="bg1"/>
                </a:solidFill>
              </a:rPr>
              <a:t>Sé de Lisboa</a:t>
            </a:r>
          </a:p>
        </p:txBody>
      </p:sp>
      <p:pic>
        <p:nvPicPr>
          <p:cNvPr id="16396" name="Picture 5" descr="C:\Users\Felismina\Pictures\CONTÉM PPS'S\PASTAS\pps\550-Lx(PPS-1)\Bairroalto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3429000"/>
            <a:ext cx="23812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C:\Users\Felismina\Pictures\CONTÉM PPS'S\0033LISBOA_files\slide0078_image0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32363" cy="336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18"/>
          <p:cNvSpPr txBox="1">
            <a:spLocks noChangeArrowheads="1"/>
          </p:cNvSpPr>
          <p:nvPr/>
        </p:nvSpPr>
        <p:spPr bwMode="auto">
          <a:xfrm>
            <a:off x="3132138" y="2781300"/>
            <a:ext cx="17160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Praça do Município</a:t>
            </a:r>
          </a:p>
        </p:txBody>
      </p:sp>
      <p:pic>
        <p:nvPicPr>
          <p:cNvPr id="17412" name="Picture 2" descr="C:\Users\Felismina\Pictures\CONTÉM PPS'S\PASTAS\pps\LISBOA\2-JáColocadas\Lisbon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0"/>
            <a:ext cx="4140200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3" descr="C:\Users\Felismina\Pictures\CONTÉM PPS'S\0033LISBOA_files\slide0069_background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6588"/>
            <a:ext cx="4962525" cy="368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TextBox 31"/>
          <p:cNvSpPr txBox="1">
            <a:spLocks noChangeArrowheads="1"/>
          </p:cNvSpPr>
          <p:nvPr/>
        </p:nvSpPr>
        <p:spPr bwMode="auto">
          <a:xfrm>
            <a:off x="5148263" y="765175"/>
            <a:ext cx="17859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1400"/>
              <a:t>Ruínas do </a:t>
            </a:r>
          </a:p>
          <a:p>
            <a:pPr algn="ctr" eaLnBrk="1" hangingPunct="1"/>
            <a:r>
              <a:rPr lang="pt-PT" sz="1400"/>
              <a:t>Convento do Carmo</a:t>
            </a:r>
          </a:p>
        </p:txBody>
      </p:sp>
      <p:sp>
        <p:nvSpPr>
          <p:cNvPr id="17415" name="TextBox 32"/>
          <p:cNvSpPr txBox="1">
            <a:spLocks noChangeArrowheads="1"/>
          </p:cNvSpPr>
          <p:nvPr/>
        </p:nvSpPr>
        <p:spPr bwMode="auto">
          <a:xfrm>
            <a:off x="3276600" y="6488113"/>
            <a:ext cx="1697038" cy="36988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solidFill>
                  <a:schemeClr val="bg1"/>
                </a:solidFill>
              </a:rPr>
              <a:t>Largo Camões</a:t>
            </a:r>
          </a:p>
        </p:txBody>
      </p:sp>
      <p:pic>
        <p:nvPicPr>
          <p:cNvPr id="17416" name="Picture 10" descr="C:\Users\Felismina\Largo_do_Carm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644900"/>
            <a:ext cx="41148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TextBox 10"/>
          <p:cNvSpPr txBox="1">
            <a:spLocks noChangeArrowheads="1"/>
          </p:cNvSpPr>
          <p:nvPr/>
        </p:nvSpPr>
        <p:spPr bwMode="auto">
          <a:xfrm>
            <a:off x="7667625" y="6550025"/>
            <a:ext cx="1476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Largo do Carmo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C:\Users\Felismina\Pictures\CONTÉM PPS'S\0033LISBOA_files\slide0073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19700" cy="344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7"/>
          <p:cNvSpPr txBox="1">
            <a:spLocks noChangeArrowheads="1"/>
          </p:cNvSpPr>
          <p:nvPr/>
        </p:nvSpPr>
        <p:spPr bwMode="auto">
          <a:xfrm>
            <a:off x="179388" y="115888"/>
            <a:ext cx="1260475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Príncipe Real</a:t>
            </a:r>
          </a:p>
        </p:txBody>
      </p:sp>
      <p:pic>
        <p:nvPicPr>
          <p:cNvPr id="18436" name="Picture 7" descr="C:\Users\Felismina\Pictures\CONTÉM PPS'S\Lisboa (Portugal) - F.Novais_files\slide0080_background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0"/>
            <a:ext cx="38322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Box 11"/>
          <p:cNvSpPr txBox="1">
            <a:spLocks noChangeArrowheads="1"/>
          </p:cNvSpPr>
          <p:nvPr/>
        </p:nvSpPr>
        <p:spPr bwMode="auto">
          <a:xfrm>
            <a:off x="5292725" y="0"/>
            <a:ext cx="1668463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Basílica da Estrela</a:t>
            </a:r>
          </a:p>
        </p:txBody>
      </p:sp>
      <p:pic>
        <p:nvPicPr>
          <p:cNvPr id="18438" name="Picture 2" descr="C:\Users\Felismina\Pictures\CONTÉM PPS'S\Lisboa (Portugal) - F.Novais_files\slide0070_image03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900" y="3429000"/>
            <a:ext cx="27051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1" descr="C:\Users\Felismina\24horas3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500438"/>
            <a:ext cx="1949450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2" descr="C:\Users\Felismina\Pictures\CONTÉM PPS'S\PASTAS\pps\LISBOA\M.S.PedroDeAlcânt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4349750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TextBox 12"/>
          <p:cNvSpPr txBox="1">
            <a:spLocks noChangeArrowheads="1"/>
          </p:cNvSpPr>
          <p:nvPr/>
        </p:nvSpPr>
        <p:spPr bwMode="auto">
          <a:xfrm>
            <a:off x="250825" y="6524625"/>
            <a:ext cx="3179763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Miradouro de São Pedro de Alcântara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C:\Users\MINA\Videos\LISBOA-3(escolhidas pª pps)\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10"/>
          <p:cNvSpPr txBox="1">
            <a:spLocks noChangeArrowheads="1"/>
          </p:cNvSpPr>
          <p:nvPr/>
        </p:nvSpPr>
        <p:spPr bwMode="auto">
          <a:xfrm>
            <a:off x="0" y="0"/>
            <a:ext cx="2324100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1400"/>
              <a:t>Palácio de S.Bento</a:t>
            </a:r>
          </a:p>
          <a:p>
            <a:pPr algn="ctr" eaLnBrk="1" hangingPunct="1"/>
            <a:r>
              <a:rPr lang="pt-PT" sz="1400"/>
              <a:t>(Assembleia da Répública)</a:t>
            </a:r>
          </a:p>
        </p:txBody>
      </p:sp>
      <p:pic>
        <p:nvPicPr>
          <p:cNvPr id="19460" name="Picture 8" descr="C:\Users\Felismina\Pictures\CONTÉM PPS'S\PASTAS\pps\LISBOA\1-JáColocadas\Aqueduto-das-Aguas-Livr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3400425"/>
            <a:ext cx="9153525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Box 14"/>
          <p:cNvSpPr txBox="1">
            <a:spLocks noChangeArrowheads="1"/>
          </p:cNvSpPr>
          <p:nvPr/>
        </p:nvSpPr>
        <p:spPr bwMode="auto">
          <a:xfrm>
            <a:off x="0" y="6488113"/>
            <a:ext cx="3006725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Aqueduto das Águas Livres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Felismina\Pictures\CONTÉM PPS'S\PASTAS\pps\LISBOA\Lx-550\dsc_00350001f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38488"/>
            <a:ext cx="4248150" cy="371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4" descr="C:\Users\Felismina\Pictures\CONTÉM PPS'S\PASTAS\pps\LISBOA\1-JáColocadas\0840_aqueduto_das_aguas_livres_lisbon_s00084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3141663"/>
            <a:ext cx="4829175" cy="371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" descr="C:\Users\Felismina\Pictures\CONTÉM PPS'S\PASTAS\pps\550-Lx\lisboa (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14925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 descr="C:\Users\Felismina\Pictures\CONTÉM PPS'S\PASTAS\pps\550-Lx(PPS-1)\planetaaaaa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83" r="6047" b="2298"/>
          <a:stretch>
            <a:fillRect/>
          </a:stretch>
        </p:blipFill>
        <p:spPr bwMode="auto">
          <a:xfrm>
            <a:off x="5173663" y="0"/>
            <a:ext cx="3970337" cy="306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C:\Users\Felismina\Pictures\CONTÉM PPS'S\Lisboa (Portugal) - F.Novais_files\slide0086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194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2" descr="C:\Users\Felismina\Pictures\CONTÉM PPS'S\Lisboa (Portugal) - F.Novais_files\slide0087_background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0"/>
            <a:ext cx="5651500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3" descr="C:\Users\Felismina\Pictures\CONTÉM PPS'S\PASTAS\pps\LISBOA\J-REDUZIDA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332422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15" descr="C:\Users\Felismina\Pictures\CONTÉM PPS'S\PASTAS\pps\LISBOA\imag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360863"/>
            <a:ext cx="3594100" cy="249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6" descr="C:\Users\Felismina\Pictures\CONTÉM PPS'S\PASTAS\pps\LISBOA\image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337050"/>
            <a:ext cx="205105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TextBox 16"/>
          <p:cNvSpPr txBox="1">
            <a:spLocks noChangeArrowheads="1"/>
          </p:cNvSpPr>
          <p:nvPr/>
        </p:nvSpPr>
        <p:spPr bwMode="auto">
          <a:xfrm>
            <a:off x="3492500" y="0"/>
            <a:ext cx="1749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Torre de Belém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Users\Felismina\Pictures\CONTÉM PPS'S\PASTAS\pps\LISBOA\J-REDUZIDAS\torre-bele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57950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7" descr="C:\Users\Felismina\Pictures\CONTÉM PPS'S\PASTAS\pps\LISBOA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0"/>
            <a:ext cx="2620962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8" descr="C:\Users\Felismina\Pictures\CONTÉM PPS'S\PASTAS\pps\LISBOA\Lx-550\llbte081219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3850"/>
            <a:ext cx="3517900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1" descr="C:\Users\Felismina\Pictures\CONTÉM PPS'S\PASTAS\pps\LISBOA\J-REDUZIDAS\IMG_82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130675"/>
            <a:ext cx="3635375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8" descr="C:\Users\Felismina\Pictures\CONTÉM PPS'S\PASTAS\pps\LISBOA\detalhes-de-torre-de-bel-eacutem-thumb806987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4159250"/>
            <a:ext cx="1878012" cy="269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7" descr="C:\Users\Felismina\Pictures\CONTÉM PPS'S\4451316268_16f8403c98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21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2" descr="C:\Users\Felismina\Pictures\CONTÉM PPS'S\PASTAS\pps\LISBOA\J-REDUZIDAS\IMG_827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0"/>
            <a:ext cx="4278312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3" descr="C:\Users\Felismina\Pictures\CONTÉM PPS'S\PASTAS\pps\LISBOA\J-REDUZIDAS\IMG_827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463" y="3287713"/>
            <a:ext cx="2522537" cy="357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Box 6"/>
          <p:cNvSpPr txBox="1">
            <a:spLocks noChangeArrowheads="1"/>
          </p:cNvSpPr>
          <p:nvPr/>
        </p:nvSpPr>
        <p:spPr bwMode="auto">
          <a:xfrm>
            <a:off x="0" y="0"/>
            <a:ext cx="3570288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Monumento dos Descobrimentos</a:t>
            </a:r>
          </a:p>
        </p:txBody>
      </p:sp>
      <p:pic>
        <p:nvPicPr>
          <p:cNvPr id="23558" name="Picture 2" descr="C:\Users\Felismina\Pictures\CONTÉM PPS'S\PASTAS\pps\LISBOA\Lx-550\lisboa_xxxix (2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213" y="3284538"/>
            <a:ext cx="1703387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8" descr="C:\Users\Felismina\Pictures\CONTÉM PPS'S\PASTAS\pps\LISBOA\padrao_descobrimentos_im3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79838" cy="485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2" descr="C:\Users\Felismina\Pictures\CONTÉM PPS'S\PASTAS\pps\LISBOA\Lx-TrekEarth\_mg_86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895725"/>
            <a:ext cx="2484437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5" descr="C:\Users\Felismina\Pictures\CONTÉM PPS'S\PASTAS\pps\LISBOA\J-REDUZIDAS\IMG_80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1888"/>
            <a:ext cx="3779838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8" descr="C:\Users\Felismina\Pictures\CONTÉM PPS'S\PASTAS\pps\LISBOA\J-REDUZIDAS\mon_discovery_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0"/>
            <a:ext cx="5292725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C:\Users\Felismina\Pictures\CONTÉM PPS'S\PASTAS\pps\LISBOA\Jerónimos-Selecção\450px-Conquistador's_monument_in_Lisbo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801938"/>
            <a:ext cx="2736850" cy="405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5" descr="C:\Users\Felismina\Pictures\CONTÉM PPS'S\PASTAS\pps\LISBOA\Lx-550\CARAVELA-REGATAS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706688"/>
            <a:ext cx="2484437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C:\Users\Felismina\Pictures\CONTÉM PPS'S\PASTAS\pps\LISBOA\J-REDUZIDAS\36896853.gaBif2Bn.Lisboa_Jeronimos84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4" t="12996" r="8083" b="5685"/>
          <a:stretch>
            <a:fillRect/>
          </a:stretch>
        </p:blipFill>
        <p:spPr bwMode="auto">
          <a:xfrm>
            <a:off x="6797675" y="3644900"/>
            <a:ext cx="23463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9" descr="C:\Users\Felismina\Pictures\CONTÉM PPS'S\PASTAS\pps\LISBOA\Jerónimos-Selecção\IMG_81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99138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10" descr="C:\Users\Felismina\Pictures\CONTÉM PPS'S\PASTAS\pps\LISBOA\Jerónimos-Selecção\IMG_817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4900"/>
            <a:ext cx="67564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C:\Users\Felismina\Pictures\CONTÉM PPS'S\PASTAS\pps\LISBOA\J-REDUZIDAS\8 - rio Tejo e Ponte Vasco da Gam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338" y="0"/>
            <a:ext cx="3268662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C:\Users\Felismina\Pictures\CONTÉM PPS'S\PASTAS\pps\LISBOA\J-REDUZIDAS\IMG_814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57"/>
          <a:stretch>
            <a:fillRect/>
          </a:stretch>
        </p:blipFill>
        <p:spPr bwMode="auto">
          <a:xfrm>
            <a:off x="5867400" y="1844675"/>
            <a:ext cx="32766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C:\Users\Felismina\Pictures\CONTÉM PPS'S\Lisboa (Portugal) - F.Novais_files\slide0104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0"/>
            <a:ext cx="4138613" cy="29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6" descr="C:\Users\Felismina\Pictures\CONTÉM PPS'S\PASTAS\pps\LISBOA\Lx-550\amosteiro_dos_jeronimos_im399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59563" cy="386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0" y="0"/>
            <a:ext cx="2444750" cy="479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Box 8"/>
          <p:cNvSpPr txBox="1">
            <a:spLocks noChangeArrowheads="1"/>
          </p:cNvSpPr>
          <p:nvPr/>
        </p:nvSpPr>
        <p:spPr bwMode="auto">
          <a:xfrm>
            <a:off x="0" y="0"/>
            <a:ext cx="3454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2400"/>
              <a:t>Mosteiro dos Jerónimos</a:t>
            </a:r>
          </a:p>
        </p:txBody>
      </p:sp>
      <p:pic>
        <p:nvPicPr>
          <p:cNvPr id="26630" name="Picture 3" descr="C:\Users\Felismina\Pictures\CONTÉM PPS'S\PASTAS\pps\LISBOA\1-JáColocadas\BXK38638_438-lisboa-mosteiro-dos-jeronimos8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8" y="4854575"/>
            <a:ext cx="2938462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2" descr="C:\Users\Felismina\Pictures\CONTÉM PPS'S\PASTAS\pps\LISBOA\Lisboa - Mosteiro dos Jerónimos (p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2075"/>
            <a:ext cx="4211638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905250"/>
            <a:ext cx="1944687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7" descr="C:\Users\Felismina\Pictures\CONTÉM PPS'S\PASTAS\pps\LISBOA\1-JáColocadas\mosteiro-jeronimos-lisbo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0"/>
            <a:ext cx="2987675" cy="462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9" descr="C:\Users\Felismina\Pictures\CONTÉM PPS'S\PASTAS\pps\LISBOA\mosteiro_dos_jeronimos_3-300x1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4713"/>
            <a:ext cx="3276600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11" descr="C:\Users\Felismina\Pictures\CONTÉM PPS'S\PASTAS\pps\LISBOA\800px-JeronimosCloist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84888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14" descr="C:\Users\Felismina\450px-Mosteiro_dos_Jeronimos_-_Claustro_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652963"/>
            <a:ext cx="1657350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13" descr="C:\Users\Felismina\800px-Mosteiro_dos_Jeronimos_63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475" y="4672013"/>
            <a:ext cx="4073525" cy="218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5" name="TextBox 6"/>
          <p:cNvSpPr txBox="1">
            <a:spLocks noChangeArrowheads="1"/>
          </p:cNvSpPr>
          <p:nvPr/>
        </p:nvSpPr>
        <p:spPr bwMode="auto">
          <a:xfrm>
            <a:off x="0" y="4292600"/>
            <a:ext cx="3049588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Claustro do Mosteiro dos Jerónimos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C:\Users\Felismina\Pictures\CONTÉM PPS'S\PASTAS\pps\LISBOA\Lx-550\MUSEU-MARINHA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138" y="0"/>
            <a:ext cx="2582862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1"/>
          <a:stretch>
            <a:fillRect/>
          </a:stretch>
        </p:blipFill>
        <p:spPr bwMode="auto">
          <a:xfrm>
            <a:off x="2195513" y="908050"/>
            <a:ext cx="3852862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7" descr="C:\Users\Felismina\Pictures\CONTÉM PPS'S\img_170940065_1302474072_abi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6700"/>
            <a:ext cx="4367213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19" descr="C:\Users\Felismina\Pictures\CONTÉM PPS'S\PASTAS\pps\LISBOA\J-REDUZIDAS\monuments_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16688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3" descr="C:\Users\Felismina\Pictures\CONTÉM PPS'S\PASTAS\pps\LISBOA\J-REDUZIDAS\IMG_802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4095750"/>
            <a:ext cx="4716462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3" t="16290" r="3566"/>
          <a:stretch>
            <a:fillRect/>
          </a:stretch>
        </p:blipFill>
        <p:spPr bwMode="auto">
          <a:xfrm>
            <a:off x="6516688" y="2278063"/>
            <a:ext cx="2627312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0" name="TextBox 7"/>
          <p:cNvSpPr txBox="1">
            <a:spLocks noChangeArrowheads="1"/>
          </p:cNvSpPr>
          <p:nvPr/>
        </p:nvSpPr>
        <p:spPr bwMode="auto">
          <a:xfrm>
            <a:off x="0" y="0"/>
            <a:ext cx="29416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/>
              <a:t>O Mosteiro dos Jerónimos </a:t>
            </a:r>
          </a:p>
          <a:p>
            <a:pPr algn="ctr" eaLnBrk="1" hangingPunct="1"/>
            <a:r>
              <a:rPr lang="pt-PT"/>
              <a:t>e a  </a:t>
            </a:r>
          </a:p>
          <a:p>
            <a:pPr algn="ctr" eaLnBrk="1" hangingPunct="1"/>
            <a:r>
              <a:rPr lang="pt-PT"/>
              <a:t>Praça do Império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Felismina\Pictures\CONTÉM PPS'S\+PesquisaLisboa\Jerónimos-Selecção\36894114.lopfFnDB.Lisboa_Jeronimos83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853363" cy="524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12" descr="C:\Users\Felismina\Pictures\CONTÉM PPS'S\+PesquisaLisboa\Jerónimos-Selecção\Jerónimos_April_2009-1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08575"/>
            <a:ext cx="9140825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2" descr="C:\Users\Felismina\Pictures\CONTÉM PPS'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0"/>
            <a:ext cx="1241425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4" descr="C:\Users\Felismina\Pictures\CONTÉM PPS'S\PASTAS\pps\LISBOA\J-REDUZIDAS\port13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2276475"/>
            <a:ext cx="1222375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TextBox 5"/>
          <p:cNvSpPr txBox="1">
            <a:spLocks noChangeArrowheads="1"/>
          </p:cNvSpPr>
          <p:nvPr/>
        </p:nvSpPr>
        <p:spPr bwMode="auto">
          <a:xfrm>
            <a:off x="0" y="0"/>
            <a:ext cx="194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Praça do Império</a:t>
            </a:r>
          </a:p>
        </p:txBody>
      </p:sp>
      <p:sp>
        <p:nvSpPr>
          <p:cNvPr id="29703" name="TextBox 6"/>
          <p:cNvSpPr txBox="1">
            <a:spLocks noChangeArrowheads="1"/>
          </p:cNvSpPr>
          <p:nvPr/>
        </p:nvSpPr>
        <p:spPr bwMode="auto">
          <a:xfrm>
            <a:off x="0" y="5084763"/>
            <a:ext cx="26336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Mosteiro dos Jerónimos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:\Users\Felismina\Pictures\CONTÉM PPS'S\PASTAS\pps\LISBOA\J-REDUZIDAS\IMG_80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2452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6" descr="C:\Users\Felismina\Pictures\CONTÉM PPS'S\PASTAS\pps\LISBOA\J-REDUZIDAS\36896853.gaBif2Bn.Lisboa_Jeronimos84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4" t="5280" r="8083" b="5685"/>
          <a:stretch>
            <a:fillRect/>
          </a:stretch>
        </p:blipFill>
        <p:spPr bwMode="auto">
          <a:xfrm>
            <a:off x="5795963" y="0"/>
            <a:ext cx="3348037" cy="501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6" descr="C:\Users\Felismina\Pictures\CONTÉM PPS'S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5084763"/>
            <a:ext cx="3348037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4" descr="C:\Users\Felismina\Pictures\CONTÉM PPS'S\PASTAS\pps\LISBOA\Lx-550\dsc_37790001_1te (2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376555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 descr="C:\Users\Felismina\Pictures\CONTÉM PPS'S\PASTAS\pps\LISBOA\J-REDUZIDAS\IMG_826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4340225"/>
            <a:ext cx="1962150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TextBox 7"/>
          <p:cNvSpPr txBox="1">
            <a:spLocks noChangeArrowheads="1"/>
          </p:cNvSpPr>
          <p:nvPr/>
        </p:nvSpPr>
        <p:spPr bwMode="auto">
          <a:xfrm>
            <a:off x="3995738" y="6550025"/>
            <a:ext cx="14541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200">
                <a:solidFill>
                  <a:schemeClr val="bg1"/>
                </a:solidFill>
              </a:rPr>
              <a:t>Museu da Marinha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7" descr="C:\Users\Felismina\Pictures\CONTÉM PPS'S\PASTAS\pps\LISBOA\Lx-550\IMG_29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363" y="0"/>
            <a:ext cx="3957637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8" descr="C:\Users\Felismina\Pictures\CONTÉM PPS'S\PASTAS\pps\LISBOA\1-JáColocadas\Lisboa_ful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968625"/>
            <a:ext cx="3924300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Box 9"/>
          <p:cNvSpPr txBox="1">
            <a:spLocks noChangeArrowheads="1"/>
          </p:cNvSpPr>
          <p:nvPr/>
        </p:nvSpPr>
        <p:spPr bwMode="auto">
          <a:xfrm>
            <a:off x="5191125" y="2997200"/>
            <a:ext cx="12573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PT" sz="1400"/>
              <a:t>Cristo Rei</a:t>
            </a:r>
          </a:p>
          <a:p>
            <a:pPr algn="ctr" eaLnBrk="1" hangingPunct="1"/>
            <a:r>
              <a:rPr lang="pt-PT" sz="1400"/>
              <a:t>(Margem Sul </a:t>
            </a:r>
          </a:p>
          <a:p>
            <a:pPr algn="ctr" eaLnBrk="1" hangingPunct="1"/>
            <a:r>
              <a:rPr lang="pt-PT" sz="1400"/>
              <a:t>do Rio Tejo)</a:t>
            </a:r>
          </a:p>
        </p:txBody>
      </p:sp>
      <p:pic>
        <p:nvPicPr>
          <p:cNvPr id="31749" name="Picture 7" descr="C:\Users\Felismina\Pictures\CONTÉM PPS'S\PASTAS\pps\LISBOA\inde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7563"/>
            <a:ext cx="5148263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8" descr="C:\Users\Felismina\Pictures\CONTÉM PPS'S\PASTAS\pps\LISBOA\index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114925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555875" y="5157788"/>
            <a:ext cx="1103313" cy="26035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pt-PT" sz="1100" dirty="0"/>
              <a:t>Farol do Bogio</a:t>
            </a:r>
          </a:p>
        </p:txBody>
      </p:sp>
      <p:sp>
        <p:nvSpPr>
          <p:cNvPr id="31752" name="TextBox 18"/>
          <p:cNvSpPr txBox="1">
            <a:spLocks noChangeArrowheads="1"/>
          </p:cNvSpPr>
          <p:nvPr/>
        </p:nvSpPr>
        <p:spPr bwMode="auto">
          <a:xfrm>
            <a:off x="4284663" y="3644900"/>
            <a:ext cx="711200" cy="30797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/>
              <a:t>Lisboa</a:t>
            </a:r>
          </a:p>
        </p:txBody>
      </p:sp>
      <p:sp>
        <p:nvSpPr>
          <p:cNvPr id="31753" name="TextBox 19"/>
          <p:cNvSpPr txBox="1">
            <a:spLocks noChangeArrowheads="1"/>
          </p:cNvSpPr>
          <p:nvPr/>
        </p:nvSpPr>
        <p:spPr bwMode="auto">
          <a:xfrm>
            <a:off x="0" y="5805488"/>
            <a:ext cx="2368550" cy="338137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600"/>
              <a:t>Margem Sul do Rio Tejo</a:t>
            </a:r>
          </a:p>
        </p:txBody>
      </p:sp>
      <p:sp>
        <p:nvSpPr>
          <p:cNvPr id="31754" name="TextBox 20"/>
          <p:cNvSpPr txBox="1">
            <a:spLocks noChangeArrowheads="1"/>
          </p:cNvSpPr>
          <p:nvPr/>
        </p:nvSpPr>
        <p:spPr bwMode="auto">
          <a:xfrm>
            <a:off x="1258888" y="4149725"/>
            <a:ext cx="110966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100"/>
              <a:t>Forte do Bogio</a:t>
            </a:r>
          </a:p>
        </p:txBody>
      </p:sp>
      <p:pic>
        <p:nvPicPr>
          <p:cNvPr id="31755" name="Picture 9" descr="C:\Users\Felismina\Pictures\CONTÉM PPS'S\PASTAS\pps\LISBOA\Lx-TrekEarth\20080621-112_filteredf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Felismina\Pictures\CONTÉM PPS'S\PASTAS\pps\LISBOA\1-JáColocadas\4289825343_b76f55def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50" y="0"/>
            <a:ext cx="450215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6" descr="C:\Users\Felismina\Pictures\CONTÉM PPS'S\PASTAS\pps\LISBOA\1-JáColocadas\a86146f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5" descr="C:\Users\Felismina\Pictures\CONTÉM PPS'S\PASTAS\pps\LISBOA\J-REDUZIDAS\IMG_81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1663"/>
            <a:ext cx="4956175" cy="371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6" descr="C:\Users\Felismina\Pictures\CONTÉM PPS'S\PASTAS\pps\LISBOA\Lx-Peq-Cruzeiros\CRUZEIROS-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7"/>
          <a:stretch>
            <a:fillRect/>
          </a:stretch>
        </p:blipFill>
        <p:spPr bwMode="auto">
          <a:xfrm>
            <a:off x="6046788" y="4924425"/>
            <a:ext cx="3097212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7" descr="C:\Users\Felismina\Pictures\CONTÉM PPS'S\PASTAS\pps\LISBOA\Lx-Peq-Cruzeiros\REGATAS-7-TEJ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3141663"/>
            <a:ext cx="30861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5" name="TextBox 7"/>
          <p:cNvSpPr txBox="1">
            <a:spLocks noChangeArrowheads="1"/>
          </p:cNvSpPr>
          <p:nvPr/>
        </p:nvSpPr>
        <p:spPr bwMode="auto">
          <a:xfrm>
            <a:off x="0" y="0"/>
            <a:ext cx="1941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Ponte 25 de Abril</a:t>
            </a:r>
          </a:p>
        </p:txBody>
      </p:sp>
      <p:pic>
        <p:nvPicPr>
          <p:cNvPr id="32776" name="Picture 8" descr="C:\Users\Felismina\TAT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119438"/>
            <a:ext cx="985838" cy="373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Felismina\Pictures\CONTÉM PPS'S\PASTAS\pps\LISBOA\Lx-550\P.BELEM1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8447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4" descr="C:\Users\Felismina\Pictures\CONTÉM PPS'S\PASTAS\pps\LISBOA\Lx-550\P.BELEM-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0163"/>
            <a:ext cx="338455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TextBox 5"/>
          <p:cNvSpPr txBox="1">
            <a:spLocks noChangeArrowheads="1"/>
          </p:cNvSpPr>
          <p:nvPr/>
        </p:nvSpPr>
        <p:spPr bwMode="auto">
          <a:xfrm>
            <a:off x="0" y="0"/>
            <a:ext cx="19796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solidFill>
                  <a:srgbClr val="002060"/>
                </a:solidFill>
              </a:rPr>
              <a:t>Palácio de Belém</a:t>
            </a:r>
          </a:p>
        </p:txBody>
      </p:sp>
      <p:pic>
        <p:nvPicPr>
          <p:cNvPr id="33797" name="Picture 2" descr="C:\Users\Felismina\Pictures\CONTÉM PPS'S\PASTAS\pps\LISBOA\Lx-550\P.QUELUZ-1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133600"/>
            <a:ext cx="320357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843213" y="0"/>
            <a:ext cx="1897062" cy="25400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pt-PT" sz="1050" dirty="0"/>
              <a:t>Jardins do Palácio de Belém</a:t>
            </a:r>
          </a:p>
        </p:txBody>
      </p:sp>
      <p:pic>
        <p:nvPicPr>
          <p:cNvPr id="33799" name="Picture 6" descr="C:\Users\Felismina\Pictures\CONTÉM PPS'S\PASTAS\pps\LISBOA\4158233199_d389cb1065_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575"/>
            <a:ext cx="58896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14" descr="C:\Users\Felismina\Pictures\CONTÉM PPS'S\PASTAS\pps\LISBOA\Lx-550\P.BELÉM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0"/>
            <a:ext cx="287813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1" name="TextBox 22"/>
          <p:cNvSpPr txBox="1">
            <a:spLocks noChangeArrowheads="1"/>
          </p:cNvSpPr>
          <p:nvPr/>
        </p:nvSpPr>
        <p:spPr bwMode="auto">
          <a:xfrm>
            <a:off x="539750" y="2060575"/>
            <a:ext cx="16383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400">
                <a:solidFill>
                  <a:srgbClr val="002060"/>
                </a:solidFill>
              </a:rPr>
              <a:t>Palácio de Queluz</a:t>
            </a:r>
          </a:p>
        </p:txBody>
      </p:sp>
      <p:pic>
        <p:nvPicPr>
          <p:cNvPr id="33802" name="Picture 17" descr="C:\Users\Felismina\Pictures\CONTÉM PPS'S\PASTAS\pps\LISBOA\2-JáColocadas\hist-salao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92600"/>
            <a:ext cx="32893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3" name="TextBox 27"/>
          <p:cNvSpPr txBox="1">
            <a:spLocks noChangeArrowheads="1"/>
          </p:cNvSpPr>
          <p:nvPr/>
        </p:nvSpPr>
        <p:spPr bwMode="auto">
          <a:xfrm>
            <a:off x="0" y="4292600"/>
            <a:ext cx="1392238" cy="2619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100"/>
              <a:t>Museu dos Coches</a:t>
            </a:r>
          </a:p>
        </p:txBody>
      </p:sp>
      <p:pic>
        <p:nvPicPr>
          <p:cNvPr id="33804" name="Picture 3" descr="C:\Users\Felismina\Pictures\CONTÉM PPS'S\PASTAS\pps\550-Lx(PPS-1)\pont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4362450"/>
            <a:ext cx="582930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5" name="TextBox 12"/>
          <p:cNvSpPr txBox="1">
            <a:spLocks noChangeArrowheads="1"/>
          </p:cNvSpPr>
          <p:nvPr/>
        </p:nvSpPr>
        <p:spPr bwMode="auto">
          <a:xfrm>
            <a:off x="5940425" y="4005263"/>
            <a:ext cx="1428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200"/>
              <a:t>Palácio de Queluz</a:t>
            </a:r>
          </a:p>
        </p:txBody>
      </p:sp>
      <p:sp>
        <p:nvSpPr>
          <p:cNvPr id="33806" name="TextBox 13"/>
          <p:cNvSpPr txBox="1">
            <a:spLocks noChangeArrowheads="1"/>
          </p:cNvSpPr>
          <p:nvPr/>
        </p:nvSpPr>
        <p:spPr bwMode="auto">
          <a:xfrm>
            <a:off x="7092950" y="0"/>
            <a:ext cx="2127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200">
                <a:solidFill>
                  <a:schemeClr val="bg1"/>
                </a:solidFill>
              </a:rPr>
              <a:t>Jardins do Palácio de Belém</a:t>
            </a:r>
          </a:p>
        </p:txBody>
      </p:sp>
      <p:sp>
        <p:nvSpPr>
          <p:cNvPr id="33807" name="TextBox 14"/>
          <p:cNvSpPr txBox="1">
            <a:spLocks noChangeArrowheads="1"/>
          </p:cNvSpPr>
          <p:nvPr/>
        </p:nvSpPr>
        <p:spPr bwMode="auto">
          <a:xfrm>
            <a:off x="3348038" y="4365625"/>
            <a:ext cx="13525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1200"/>
              <a:t>Ponte 25 de Abril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Felismina\Pictures\CONTÉM PPS'S\0033LISBOA_files\slide0112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888" y="0"/>
            <a:ext cx="4583112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7" descr="C:\Users\Felismina\Pictures\CONTÉM PPS'S\PASTAS\pps\550-Lx(PPS-1)\Gare_do_Oriente_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16438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Box 5"/>
          <p:cNvSpPr txBox="1">
            <a:spLocks noChangeArrowheads="1"/>
          </p:cNvSpPr>
          <p:nvPr/>
        </p:nvSpPr>
        <p:spPr bwMode="auto">
          <a:xfrm>
            <a:off x="0" y="0"/>
            <a:ext cx="1517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/>
              <a:t>Gare Oriente</a:t>
            </a:r>
          </a:p>
        </p:txBody>
      </p:sp>
      <p:pic>
        <p:nvPicPr>
          <p:cNvPr id="34821" name="Picture 6" descr="C:\Users\Felismina\3928727985_df71a0e6f9-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3" descr="C:\Users\Felismina\Pictures\CONTÉM PPS'S\PASTAS\pps\LISBOA\GaredoOriente-OrientStation_Lisb-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0056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Felismina\DSC023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57963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2" descr="C:\Users\Felismina\Pictures\CONTÉM PPS'S\PASTAS\pps\LISBOA\1-parque-das-naco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4738"/>
            <a:ext cx="6300788" cy="324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Box 4"/>
          <p:cNvSpPr txBox="1">
            <a:spLocks noChangeArrowheads="1"/>
          </p:cNvSpPr>
          <p:nvPr/>
        </p:nvSpPr>
        <p:spPr bwMode="auto">
          <a:xfrm>
            <a:off x="0" y="0"/>
            <a:ext cx="2211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solidFill>
                  <a:schemeClr val="bg1"/>
                </a:solidFill>
              </a:rPr>
              <a:t>Parque das Nações</a:t>
            </a:r>
          </a:p>
        </p:txBody>
      </p:sp>
      <p:pic>
        <p:nvPicPr>
          <p:cNvPr id="35845" name="Picture 2" descr="C:\Users\Felismina\Pictures\CONTÉM PPS'S\PASTAS\pps\LISBOA\P.Nações-Reduzidas\17398458.toCRbZ1K.Lisboa_Pq_Nacoes15051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38" y="0"/>
            <a:ext cx="2557462" cy="357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2" descr="C:\Users\Felismina\Pictures\CONTÉM PPS'S\PASTAS\pps\LISBOA\P.Nações-Reduzidas\24191948.gNs2xem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588" y="3600450"/>
            <a:ext cx="2792412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Felismina\Pictures\CONTÉM PPS'S\0033LISBOA_files\slide0122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0"/>
            <a:ext cx="4481512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3" descr="C:\Users\Felismina\Pictures\CONTÉM PPS'S\0033LISBOA_files\slide0124_background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088" y="3497263"/>
            <a:ext cx="4506912" cy="336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5" descr="C:\Users\Felismina\Pictures\CONTÉM PPS'S\PASTAS\pps\550-Lx(PPS-1)\Panoramica_do_Parque_das_Naçõ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5" descr="C:\Users\Felismina\Pictures\CONTÉM PPS'S\PASTAS\pps\LISBOA\P.NAÇÕES-6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4589463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C:\Users\Felismina\Pictures\CONTÉM PPS'S\PASTAS\pps\550-Lx(PPS-1)\fogopon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0" y="3500438"/>
            <a:ext cx="4540250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3" descr="C:\Users\Felismina\Pictures\CONTÉM PPS'S\PASTAS\pps\LISBOA\P.Nações-Reduzidas\16615396.1sw2ofC1.Lisboa_Pq_Nacoes15151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0"/>
            <a:ext cx="44973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4" descr="C:\Users\Felismina\Pictures\CONTÉM PPS'S\PASTAS\pps\LISBOA\P.Nações-Reduzidas\16618631.UJG08QB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8513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2" descr="C:\Users\Felismina\Pictures\CONTÉM PPS'S\PASTAS\pps\LISBOA\P.Nações-Reduzidas\16741503.jjpH4njT.Lisboa_Pq_Nacoes710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1663"/>
            <a:ext cx="4543425" cy="371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C:\Users\Felismina\Pictures\CONTÉM PPS'S\PASTAS\pps\LISBOA\P.Nações-Reduzidas\16812754.GYvOksc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56325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6" descr="C:\Users\Felismina\Pictures\CONTÉM PPS'S\PASTAS\pps\LISBOA\P.Nações-Reduzidas\16647251.dLbdnLuz.Lisboa_Pq_Nacoes15151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288" y="0"/>
            <a:ext cx="2906712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4" descr="C:\Users\Felismina\Pictures\CONTÉM PPS'S\0033LISBOA_files\slide0116_background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488" y="4187825"/>
            <a:ext cx="3211512" cy="267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2" descr="C:\Users\Felismina\Pictures\CONTÉM PPS'S\PASTAS\pps\550-Lx(PPS-1)\VascoDeGam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06875"/>
            <a:ext cx="586740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C:\Users\Felismina\Pictures\CONTÉM PPS'S\PASTAS\pps\LISBOA\P.Nações-Reduzidas\16812754.GYvOksc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02200" cy="32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6" descr="C:\Users\Felismina\Pictures\CONTÉM PPS'S\PASTAS\pps\LISBOA\P.Nações-Reduzidas\51087773.hQwTBCT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113" y="0"/>
            <a:ext cx="4179887" cy="32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6" descr="C:\Users\Felismina\Pictures\CONTÉM PPS'S\PASTAS\pps\550-Lx(PPS-1)\IMG_46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7563"/>
            <a:ext cx="4579938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2" descr="C:\Users\Felismina\Pictures\CONTÉM PPS'S\PASTAS\pps\550-Lx(PPS-1)\oiu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0" y="3357563"/>
            <a:ext cx="4508500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C:\Users\Felismina\Pictures\CONTÉM PPS'S\0033LISBOA_files\slide0003_background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84888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10" descr="C:\Users\Felismina\Pictures\CONTÉM PPS'S\PASTAS\pps\LISBOA\P.Nações-Reduzidas\17398454.iTUdedY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0738"/>
            <a:ext cx="2555875" cy="222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7" descr="C:\Users\Felismina\61542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4624388"/>
            <a:ext cx="3457575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4" descr="C:\Users\Felismina\Pictures\CONTÉM PPS'S\PASTAS\pps\LISBOA\P.Nações-Reduzidas\16647024.0W0QcRSY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0"/>
            <a:ext cx="29876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4" descr="C:\Users\Felismina\Pictures\CONTÉM PPS'S\PASTAS\pps\550-Lx(PPS-1)\vascogam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379913"/>
            <a:ext cx="2987675" cy="24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C:\Users\Felismina\Pictures\CONTÉM PPS'S\PASTAS\pps\550-Lx(PPS-1)\24521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16688" cy="431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2" descr="C:\Users\Felismina\Pictures\CONTÉM PPS'S\PASTAS\pps\550-Lx(PPS-1)\20734239.GYXxhDDE.Lisboa_Docas71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4643438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5" descr="C:\Users\Felismina\Pictures\CONTÉM PPS'S\PASTAS\pps\550-Lx(PPS-1)\43438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394200"/>
            <a:ext cx="4427537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1" descr="C:\Users\Felismina\Pictures\CONTÉM PPS'S\PASTAS\pps\LISBOA\P.Nações-Reduzidas\16811083.S5Rdp9R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25558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924300" y="6948488"/>
            <a:ext cx="8032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sz="2800"/>
              <a:t>FIM</a:t>
            </a:r>
          </a:p>
        </p:txBody>
      </p:sp>
      <p:sp>
        <p:nvSpPr>
          <p:cNvPr id="41991" name="TextBox 7"/>
          <p:cNvSpPr txBox="1">
            <a:spLocks noChangeArrowheads="1"/>
          </p:cNvSpPr>
          <p:nvPr/>
        </p:nvSpPr>
        <p:spPr bwMode="auto">
          <a:xfrm>
            <a:off x="6300788" y="4508500"/>
            <a:ext cx="2101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 dirty="0">
                <a:latin typeface="Segoe Print" pitchFamily="2" charset="0"/>
              </a:rPr>
              <a:t>Montagem de </a:t>
            </a:r>
          </a:p>
          <a:p>
            <a:pPr eaLnBrk="1" hangingPunct="1"/>
            <a:r>
              <a:rPr lang="pt-PT" dirty="0">
                <a:latin typeface="Segoe Print" pitchFamily="2" charset="0"/>
              </a:rPr>
              <a:t>Felismina Novais</a:t>
            </a:r>
          </a:p>
        </p:txBody>
      </p:sp>
      <p:sp>
        <p:nvSpPr>
          <p:cNvPr id="41992" name="TextBox 8"/>
          <p:cNvSpPr txBox="1">
            <a:spLocks noChangeArrowheads="1"/>
          </p:cNvSpPr>
          <p:nvPr/>
        </p:nvSpPr>
        <p:spPr bwMode="auto">
          <a:xfrm>
            <a:off x="6580188" y="5373688"/>
            <a:ext cx="25638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pt-PT">
                <a:latin typeface="Segoe Print" pitchFamily="2" charset="0"/>
              </a:rPr>
              <a:t>Imagens da Internet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 - Lisbonne .. 05 10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- Lisbonne .. 05 10 2011</Template>
  <TotalTime>4</TotalTime>
  <Words>339</Words>
  <Application>Microsoft Office PowerPoint</Application>
  <PresentationFormat>Presentación en pantalla (4:3)</PresentationFormat>
  <Paragraphs>141</Paragraphs>
  <Slides>41</Slides>
  <Notes>40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Calibri</vt:lpstr>
      <vt:lpstr>Segoe Print</vt:lpstr>
      <vt:lpstr>Portugal - Lisbonne .. 05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2022-07-02T07:34:01Z</dcterms:created>
  <dcterms:modified xsi:type="dcterms:W3CDTF">2022-07-02T07:38:28Z</dcterms:modified>
</cp:coreProperties>
</file>