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YqDeBcaCcHBV8f0JmNjkSA==" hashData="0vGe+oicjQUxJfE3b4ew941/VE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9D314-E08F-4802-B04F-A747E473E920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4163D-983F-45BC-B4CB-AB0B4BB4B00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594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1B4D2-30BF-4D30-B96D-9B8F60A90A41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BDFB2-B68C-4B05-8F3F-A3BD153AC7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611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873FF-F738-4F85-88D3-11C5D914FD0F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F5614-490A-45A3-8521-D5BC1924B7E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854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20B9D-3EA4-4BF4-B61E-C3CBE27B95D0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F11C2-B5CB-49BC-BA4B-58BAEBF7002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52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42A3F-A155-4FAE-B77C-8F4C547076E3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89137-D686-467C-8831-FFCB74B0A0C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880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EFB4D-B34B-4962-8BAF-0475B594D98F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19861-8423-4795-B31A-18FB40F84A6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89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AF858-F715-4209-B71B-68FF31E2765A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382AB-3605-4477-8806-874106E4EF2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682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74210-4AF9-4CA2-A971-46CCC7513775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C12AA-2885-463E-8E40-9459544E6DB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728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817DD-54A8-43DD-9B32-47110DCC3574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A767B-8D88-45CA-AECF-DD5E946CC7C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697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67531-CCFF-4629-BDEE-F1D739EFEE49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F8485-C4FD-42C3-8C78-2040794817A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645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43B56-3960-4C8C-A95F-E2DC05D6350C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E7507-995B-411F-AEAB-BF3945081A5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00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32F16D-9943-43A1-AE5B-FDD1EB4D8076}" type="datetimeFigureOut">
              <a:rPr lang="fr-FR"/>
              <a:pPr>
                <a:defRPr/>
              </a:pPr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6AAB88-A335-4D19-9358-567330282EC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fr.wikipedia.org/wiki/Fichier:Blason_lesOrres.sv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129134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4" descr="EFRORRES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49275"/>
            <a:ext cx="2087562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dissolve/>
    <p:sndAc>
      <p:stSnd>
        <p:snd r:embed="rId2" name="Les Orres part I (Bronzés remix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0" y="4792663"/>
            <a:ext cx="205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fr-FR" sz="600"/>
          </a:p>
          <a:p>
            <a:pPr eaLnBrk="0" hangingPunct="0"/>
            <a:r>
              <a:rPr lang="fr-FR" sz="600"/>
              <a:t/>
            </a:r>
            <a:br>
              <a:rPr lang="fr-FR" sz="600"/>
            </a:br>
            <a:endParaRPr lang="fr-FR" sz="600"/>
          </a:p>
        </p:txBody>
      </p:sp>
      <p:pic>
        <p:nvPicPr>
          <p:cNvPr id="3075" name="Picture 2" descr="http://upload.wikimedia.org/wikipedia/commons/thumb/2/2d/Blason_lesOrres.svg/220px-Blason_lesOrres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20955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3" descr="http://bits.wikimedia.org/skins-1.18/common/images/magnify-clip.png">
            <a:hlinkClick r:id="rId2" tooltip="Agrandir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781050"/>
            <a:ext cx="142875" cy="10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ZoneTexte 4"/>
          <p:cNvSpPr txBox="1">
            <a:spLocks noChangeArrowheads="1"/>
          </p:cNvSpPr>
          <p:nvPr/>
        </p:nvSpPr>
        <p:spPr bwMode="auto">
          <a:xfrm>
            <a:off x="4140200" y="692150"/>
            <a:ext cx="37449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400" i="1" dirty="0"/>
              <a:t>      </a:t>
            </a:r>
            <a:r>
              <a:rPr lang="fr-FR" sz="2400" i="1" dirty="0" smtClean="0"/>
              <a:t>LES </a:t>
            </a:r>
            <a:r>
              <a:rPr lang="fr-FR" sz="2400" i="1" dirty="0"/>
              <a:t>ORRES</a:t>
            </a:r>
          </a:p>
          <a:p>
            <a:endParaRPr lang="fr-FR" sz="2400" i="1" dirty="0"/>
          </a:p>
          <a:p>
            <a:endParaRPr lang="fr-FR" sz="2400" i="1" dirty="0"/>
          </a:p>
        </p:txBody>
      </p:sp>
      <p:sp>
        <p:nvSpPr>
          <p:cNvPr id="3078" name="ZoneTexte 5"/>
          <p:cNvSpPr txBox="1">
            <a:spLocks noChangeArrowheads="1"/>
          </p:cNvSpPr>
          <p:nvPr/>
        </p:nvSpPr>
        <p:spPr bwMode="auto">
          <a:xfrm>
            <a:off x="611188" y="2781300"/>
            <a:ext cx="7705725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 i="1" dirty="0" smtClean="0"/>
              <a:t>Municipio de Hautes Alpes en Provenza-Alpes-Costa Azul</a:t>
            </a:r>
          </a:p>
          <a:p>
            <a:r>
              <a:rPr lang="es-ES" sz="2000" i="1" dirty="0" smtClean="0"/>
              <a:t> 38 kilómetros de Gap en el cantón de </a:t>
            </a:r>
            <a:r>
              <a:rPr lang="es-ES" sz="2000" i="1" dirty="0" err="1" smtClean="0"/>
              <a:t>Embrun</a:t>
            </a:r>
            <a:endParaRPr lang="es-ES" sz="2000" i="1" dirty="0" smtClean="0"/>
          </a:p>
          <a:p>
            <a:endParaRPr lang="es-ES" sz="2000" i="1" dirty="0" smtClean="0"/>
          </a:p>
          <a:p>
            <a:r>
              <a:rPr lang="es-ES" sz="2000" i="1" dirty="0" smtClean="0"/>
              <a:t>Resort abierto desde 1970. Tenis, piscina, pista de hielo,</a:t>
            </a:r>
          </a:p>
          <a:p>
            <a:r>
              <a:rPr lang="es-ES" sz="2000" i="1" dirty="0" smtClean="0"/>
              <a:t> espacio de encuentro y Cultura. Trineo, guardería y guardería, estación meteorológica.</a:t>
            </a:r>
          </a:p>
          <a:p>
            <a:r>
              <a:rPr lang="es-ES" sz="2000" i="1" dirty="0" smtClean="0"/>
              <a:t>Pistas </a:t>
            </a:r>
            <a:r>
              <a:rPr lang="es-ES" sz="2000" i="1" dirty="0" err="1" smtClean="0"/>
              <a:t>Portette</a:t>
            </a:r>
            <a:r>
              <a:rPr lang="es-ES" sz="2000" i="1" dirty="0" smtClean="0"/>
              <a:t> y </a:t>
            </a:r>
            <a:r>
              <a:rPr lang="es-ES" sz="2000" i="1" dirty="0" err="1" smtClean="0"/>
              <a:t>Pousterle</a:t>
            </a:r>
            <a:r>
              <a:rPr lang="es-ES" sz="2000" i="1" dirty="0" smtClean="0"/>
              <a:t> homologadas para competiciones</a:t>
            </a:r>
          </a:p>
          <a:p>
            <a:r>
              <a:rPr lang="es-ES" sz="2000" i="1" dirty="0" smtClean="0"/>
              <a:t> 34 pistas de 88 </a:t>
            </a:r>
            <a:r>
              <a:rPr lang="es-ES" sz="2000" i="1" dirty="0" err="1" smtClean="0"/>
              <a:t>kms</a:t>
            </a:r>
            <a:r>
              <a:rPr lang="es-ES" sz="2000" i="1" dirty="0" smtClean="0"/>
              <a:t> y 23 remontes</a:t>
            </a:r>
          </a:p>
          <a:p>
            <a:endParaRPr lang="es-ES" sz="2000" i="1" dirty="0" smtClean="0"/>
          </a:p>
          <a:p>
            <a:r>
              <a:rPr lang="es-ES" sz="2000" i="1" dirty="0" smtClean="0"/>
              <a:t>También: bicicleta de montaña, senderismo, tenis, natación, </a:t>
            </a:r>
            <a:r>
              <a:rPr lang="es-ES" sz="2000" i="1" dirty="0" err="1" smtClean="0"/>
              <a:t>quads</a:t>
            </a:r>
            <a:r>
              <a:rPr lang="es-ES" sz="2000" i="1" dirty="0" smtClean="0"/>
              <a:t>, paseos a caballo, parapente</a:t>
            </a:r>
            <a:endParaRPr lang="fr-FR" sz="2000" i="1" dirty="0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557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les-or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pistes_les_or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6156325" y="6381750"/>
            <a:ext cx="2736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/>
              <a:t>Carte des Pistes</a:t>
            </a:r>
          </a:p>
        </p:txBody>
      </p:sp>
    </p:spTree>
  </p:cSld>
  <p:clrMapOvr>
    <a:masterClrMapping/>
  </p:clrMapOvr>
  <p:transition spd="slow" advClick="0" advTm="7000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1838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ZoneTexte 2"/>
          <p:cNvSpPr txBox="1">
            <a:spLocks noChangeArrowheads="1"/>
          </p:cNvSpPr>
          <p:nvPr/>
        </p:nvSpPr>
        <p:spPr bwMode="auto">
          <a:xfrm>
            <a:off x="2268538" y="6308725"/>
            <a:ext cx="46799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                    Vue sur les Ecrins</a:t>
            </a:r>
          </a:p>
        </p:txBody>
      </p:sp>
    </p:spTree>
  </p:cSld>
  <p:clrMapOvr>
    <a:masterClrMapping/>
  </p:clrMapOvr>
  <p:transition spd="slow" advClick="0" advTm="7000">
    <p:whee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12913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ZoneTexte 2"/>
          <p:cNvSpPr txBox="1">
            <a:spLocks noChangeArrowheads="1"/>
          </p:cNvSpPr>
          <p:nvPr/>
        </p:nvSpPr>
        <p:spPr bwMode="auto">
          <a:xfrm>
            <a:off x="1547813" y="6237288"/>
            <a:ext cx="2160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Orres 1650</a:t>
            </a:r>
          </a:p>
        </p:txBody>
      </p:sp>
    </p:spTree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12913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ZoneTexte 2"/>
          <p:cNvSpPr txBox="1">
            <a:spLocks noChangeArrowheads="1"/>
          </p:cNvSpPr>
          <p:nvPr/>
        </p:nvSpPr>
        <p:spPr bwMode="auto">
          <a:xfrm>
            <a:off x="2987675" y="6308725"/>
            <a:ext cx="3168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               Orres 1850</a:t>
            </a:r>
          </a:p>
        </p:txBody>
      </p:sp>
    </p:spTree>
  </p:cSld>
  <p:clrMapOvr>
    <a:masterClrMapping/>
  </p:clrMapOvr>
  <p:transition spd="slow" advClick="0" advTm="7000">
    <p:checke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2913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ZoneTexte 2"/>
          <p:cNvSpPr txBox="1">
            <a:spLocks noChangeArrowheads="1"/>
          </p:cNvSpPr>
          <p:nvPr/>
        </p:nvSpPr>
        <p:spPr bwMode="auto">
          <a:xfrm>
            <a:off x="539750" y="6381750"/>
            <a:ext cx="2952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Coucher de soleil</a:t>
            </a:r>
          </a:p>
        </p:txBody>
      </p:sp>
    </p:spTree>
  </p:cSld>
  <p:clrMapOvr>
    <a:masterClrMapping/>
  </p:clrMapOvr>
  <p:transition spd="slow" advClick="0" advTm="7000">
    <p:diamond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12913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2700338" y="6308725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         La station et télésièges</a:t>
            </a:r>
          </a:p>
        </p:txBody>
      </p:sp>
    </p:spTree>
  </p:cSld>
  <p:clrMapOvr>
    <a:masterClrMapping/>
  </p:clrMapOvr>
  <p:transition spd="slow" advClick="0" advTm="7000">
    <p:blinds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2913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ZoneTexte 2"/>
          <p:cNvSpPr txBox="1">
            <a:spLocks noChangeArrowheads="1"/>
          </p:cNvSpPr>
          <p:nvPr/>
        </p:nvSpPr>
        <p:spPr bwMode="auto">
          <a:xfrm>
            <a:off x="539750" y="476250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Orres 1650</a:t>
            </a:r>
          </a:p>
        </p:txBody>
      </p:sp>
    </p:spTree>
  </p:cSld>
  <p:clrMapOvr>
    <a:masterClrMapping/>
  </p:clrMapOvr>
  <p:transition spd="slow" advClick="0" advTm="7000">
    <p:whee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2913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468313" y="6308725"/>
            <a:ext cx="26638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Orres 1850 et piscine</a:t>
            </a:r>
            <a:endParaRPr lang="fr-FR" sz="2000" i="1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7000">
    <p:cover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2913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5148263" y="6165850"/>
            <a:ext cx="3600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Jardin d’enfants  Les Orres</a:t>
            </a:r>
          </a:p>
        </p:txBody>
      </p:sp>
    </p:spTree>
  </p:cSld>
  <p:clrMapOvr>
    <a:masterClrMapping/>
  </p:clrMapOvr>
  <p:transition spd="slow" advClick="0" advTm="7000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800px-Les_Orres_-_Le_chef_lie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>
            <a:off x="4932363" y="6308725"/>
            <a:ext cx="36718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  le chef lieu  village des Orres</a:t>
            </a:r>
          </a:p>
        </p:txBody>
      </p:sp>
    </p:spTree>
  </p:cSld>
  <p:clrMapOvr>
    <a:masterClrMapping/>
  </p:clrMapOvr>
  <p:transition spd="slow" advClick="0" advTm="7000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800px-Les_Orres_-_Patinoi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971550" y="6092825"/>
            <a:ext cx="259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Patinoire  les Orres</a:t>
            </a:r>
          </a:p>
        </p:txBody>
      </p:sp>
    </p:spTree>
  </p:cSld>
  <p:clrMapOvr>
    <a:masterClrMapping/>
  </p:clrMapOvr>
  <p:transition spd="slow" advClick="0" advTm="7000"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800px-Les_Orres_-_Maison_de_la_Mété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ZoneTexte 2"/>
          <p:cNvSpPr txBox="1">
            <a:spLocks noChangeArrowheads="1"/>
          </p:cNvSpPr>
          <p:nvPr/>
        </p:nvSpPr>
        <p:spPr bwMode="auto">
          <a:xfrm>
            <a:off x="6948488" y="6308725"/>
            <a:ext cx="19446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Les Orres</a:t>
            </a:r>
          </a:p>
        </p:txBody>
      </p:sp>
    </p:spTree>
  </p:cSld>
  <p:clrMapOvr>
    <a:masterClrMapping/>
  </p:clrMapOvr>
  <p:transition spd="slow" advClick="0" advTm="7000">
    <p:strips dir="r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800px-Les_Orres_-_L'égli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124075" y="6092825"/>
            <a:ext cx="49688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Eglise Sainte Madeleine (16°)  les Orres village</a:t>
            </a:r>
            <a:endParaRPr lang="fr-FR" sz="2000" i="1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7000">
    <p:plu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800px-Les_Orres_-_Lac_Sainte-Marguerit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2339975" y="6165850"/>
            <a:ext cx="50403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 dirty="0" err="1" smtClean="0"/>
              <a:t>Lago</a:t>
            </a:r>
            <a:r>
              <a:rPr lang="fr-FR" sz="2000" i="1" dirty="0" smtClean="0"/>
              <a:t> de Les </a:t>
            </a:r>
            <a:r>
              <a:rPr lang="fr-FR" sz="2000" i="1" dirty="0" err="1" smtClean="0"/>
              <a:t>Orres</a:t>
            </a:r>
            <a:r>
              <a:rPr lang="fr-FR" sz="2000" i="1" dirty="0" smtClean="0"/>
              <a:t> Sainte Marguerite</a:t>
            </a:r>
            <a:endParaRPr lang="fr-FR" sz="2000" i="1" dirty="0"/>
          </a:p>
        </p:txBody>
      </p:sp>
      <p:sp>
        <p:nvSpPr>
          <p:cNvPr id="19460" name="ZoneTexte 3"/>
          <p:cNvSpPr txBox="1">
            <a:spLocks noChangeArrowheads="1"/>
          </p:cNvSpPr>
          <p:nvPr/>
        </p:nvSpPr>
        <p:spPr bwMode="auto">
          <a:xfrm>
            <a:off x="3924300" y="260350"/>
            <a:ext cx="935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   FIN</a:t>
            </a:r>
          </a:p>
        </p:txBody>
      </p:sp>
    </p:spTree>
  </p:cSld>
  <p:clrMapOvr>
    <a:masterClrMapping/>
  </p:clrMapOvr>
  <p:transition spd="slow" advClick="0" advTm="7000">
    <p:wedge/>
  </p:transition>
</p:sld>
</file>

<file path=ppt/theme/theme1.xml><?xml version="1.0" encoding="utf-8"?>
<a:theme xmlns:a="http://schemas.openxmlformats.org/drawingml/2006/main" name="Les Orres - Jackdidier .. 02 02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Orres - Jackdidier .. 02 02 2012</Template>
  <TotalTime>4</TotalTime>
  <Words>144</Words>
  <Application>Microsoft Office PowerPoint</Application>
  <PresentationFormat>Presentación en pantalla (4:3)</PresentationFormat>
  <Paragraphs>27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Calibri</vt:lpstr>
      <vt:lpstr>Arial</vt:lpstr>
      <vt:lpstr>Edwardian Script ITC</vt:lpstr>
      <vt:lpstr>Les Orres - Jackdidier .. 02 02 2012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2021-01-25T18:30:54Z</dcterms:created>
  <dcterms:modified xsi:type="dcterms:W3CDTF">2021-01-25T18:35:23Z</dcterms:modified>
</cp:coreProperties>
</file>