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07" r:id="rId3"/>
    <p:sldId id="294" r:id="rId4"/>
    <p:sldId id="292" r:id="rId5"/>
    <p:sldId id="277" r:id="rId6"/>
    <p:sldId id="284" r:id="rId7"/>
    <p:sldId id="283" r:id="rId8"/>
    <p:sldId id="261" r:id="rId9"/>
    <p:sldId id="262" r:id="rId10"/>
    <p:sldId id="276" r:id="rId11"/>
    <p:sldId id="268" r:id="rId12"/>
    <p:sldId id="282" r:id="rId13"/>
    <p:sldId id="281" r:id="rId14"/>
    <p:sldId id="297" r:id="rId15"/>
    <p:sldId id="300" r:id="rId16"/>
    <p:sldId id="299" r:id="rId17"/>
    <p:sldId id="302" r:id="rId18"/>
    <p:sldId id="305" r:id="rId19"/>
    <p:sldId id="306" r:id="rId20"/>
    <p:sldId id="304" r:id="rId21"/>
    <p:sldId id="303" r:id="rId22"/>
    <p:sldId id="301" r:id="rId23"/>
    <p:sldId id="291" r:id="rId24"/>
    <p:sldId id="298" r:id="rId25"/>
    <p:sldId id="257" r:id="rId26"/>
    <p:sldId id="280" r:id="rId27"/>
    <p:sldId id="260" r:id="rId28"/>
    <p:sldId id="263" r:id="rId29"/>
    <p:sldId id="279" r:id="rId30"/>
    <p:sldId id="258" r:id="rId31"/>
    <p:sldId id="269" r:id="rId32"/>
    <p:sldId id="266" r:id="rId33"/>
    <p:sldId id="288" r:id="rId34"/>
    <p:sldId id="264" r:id="rId35"/>
    <p:sldId id="275" r:id="rId36"/>
    <p:sldId id="272" r:id="rId37"/>
    <p:sldId id="273" r:id="rId38"/>
    <p:sldId id="274" r:id="rId39"/>
    <p:sldId id="271" r:id="rId40"/>
    <p:sldId id="311" r:id="rId41"/>
    <p:sldId id="313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RpfZ9Oj5bGtIceZBCQvSg==" hashData="JrAsmwddYSo8gPd/WPtXOSQri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655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91F8300-CF21-4872-BFBA-7E2F0AF5776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48989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1C621B-FD68-4FD5-9F74-00A7CA82DBE4}" type="slidenum">
              <a:rPr lang="es-ES"/>
              <a:pPr/>
              <a:t>1</a:t>
            </a:fld>
            <a:endParaRPr lang="es-E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Bolero Silbada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8029F-D6BD-4013-A0EF-F8E495E2CFC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57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BF1D9-5DEF-4B52-8BCB-CD38B22E3AA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4604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05F4BE-C35F-40F4-BDCE-E095F4CEB9F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7380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1B6AF-792E-42A0-9347-768EC47608B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0384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E90D2F-007A-4702-83AD-01DAD77BE1F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0730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BC5DC-A5EB-404A-9CDB-B7F167AEE42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0121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CB969-1614-446F-9D77-F864C5F0772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8228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CA92F-9D3A-46B8-B29A-96E1E40EC19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5798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6D03A-9BF8-4593-B977-C1C45E6BCD0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4040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24886-9078-48CB-A1A6-186540F22A1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012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F22F2-6C70-4F9B-B48A-FD62B4D61B5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5466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34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D7E2DB-B852-4CCC-B08F-C810D3D912A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23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88" cy="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88" cy="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115888"/>
            <a:ext cx="184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endParaRPr lang="es-ES" sz="8000" b="1"/>
          </a:p>
        </p:txBody>
      </p:sp>
      <p:pic>
        <p:nvPicPr>
          <p:cNvPr id="64517" name="Picture 5" descr="Imagen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88201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</a:rPr>
              <a:t>León</a:t>
            </a:r>
            <a:r>
              <a:rPr lang="es-ES" b="1" dirty="0">
                <a:solidFill>
                  <a:schemeClr val="bg1"/>
                </a:solidFill>
              </a:rPr>
              <a:t> es una ciudad mexicana, en el estado </a:t>
            </a:r>
          </a:p>
          <a:p>
            <a:r>
              <a:rPr lang="es-ES" b="1" dirty="0">
                <a:solidFill>
                  <a:schemeClr val="bg1"/>
                </a:solidFill>
              </a:rPr>
              <a:t>de Guanajuato  ubicada  en la región del </a:t>
            </a:r>
            <a:r>
              <a:rPr lang="es-ES" b="1" u="sng" dirty="0">
                <a:solidFill>
                  <a:schemeClr val="bg1"/>
                </a:solidFill>
              </a:rPr>
              <a:t>Bajío.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 spd="slow" advTm="8000">
    <p:randomBar/>
    <p:sndAc>
      <p:stSnd loop="1">
        <p:snd r:embed="rId3" name="12 piensa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800px-Arco_de_la_calzada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8261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El Arco coronado en su parte alta con una escultura de un León de</a:t>
            </a:r>
          </a:p>
          <a:p>
            <a:r>
              <a:rPr lang="es-ES" b="1">
                <a:solidFill>
                  <a:schemeClr val="bg1"/>
                </a:solidFill>
              </a:rPr>
              <a:t> bronce,  monumento de estilo neoclásico con columnas de orden dórico.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57666990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6372225" y="0"/>
            <a:ext cx="7812088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Considerado uno de los</a:t>
            </a:r>
          </a:p>
          <a:p>
            <a:r>
              <a:rPr lang="es-ES" b="1">
                <a:solidFill>
                  <a:schemeClr val="bg1"/>
                </a:solidFill>
              </a:rPr>
              <a:t>símbolos que identifican</a:t>
            </a:r>
          </a:p>
          <a:p>
            <a:r>
              <a:rPr lang="es-ES" b="1">
                <a:solidFill>
                  <a:schemeClr val="bg1"/>
                </a:solidFill>
              </a:rPr>
              <a:t>a León, ubicado en el</a:t>
            </a:r>
          </a:p>
          <a:p>
            <a:r>
              <a:rPr lang="es-ES" b="1">
                <a:solidFill>
                  <a:schemeClr val="bg1"/>
                </a:solidFill>
              </a:rPr>
              <a:t>paseo de la Calzada de </a:t>
            </a:r>
          </a:p>
          <a:p>
            <a:r>
              <a:rPr lang="es-ES" b="1">
                <a:solidFill>
                  <a:schemeClr val="bg1"/>
                </a:solidFill>
              </a:rPr>
              <a:t>los Héroes, Zona Centro.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Imagen25"/>
          <p:cNvPicPr>
            <a:picLocks noChangeAspect="1" noChangeArrowheads="1"/>
          </p:cNvPicPr>
          <p:nvPr/>
        </p:nvPicPr>
        <p:blipFill>
          <a:blip r:embed="rId2">
            <a:lum bright="-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0"/>
            <a:ext cx="7235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 Fue construido en 1883 por el Ing. Civil</a:t>
            </a:r>
          </a:p>
          <a:p>
            <a:r>
              <a:rPr lang="es-ES" b="1"/>
              <a:t>  Pedro Tejada León en madera y revestido de yeso. 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Imagen32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555875" y="0"/>
            <a:ext cx="457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Es conocida como la</a:t>
            </a:r>
          </a:p>
          <a:p>
            <a:r>
              <a:rPr lang="es-ES" b="1"/>
              <a:t>capital Mundial del Calzado.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Imagen31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0"/>
            <a:ext cx="867568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Ademas tiene una fuerte industria del cuero, ofreciendo, </a:t>
            </a:r>
          </a:p>
          <a:p>
            <a:r>
              <a:rPr lang="es-ES" b="1"/>
              <a:t>botas, cinturones, chaquetas.  Busto de Miguel Hidalgo y Costilla.</a:t>
            </a:r>
          </a:p>
          <a:p>
            <a:endParaRPr lang="es-ES" b="1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Imagen6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5795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Otros accesorios de cuero, tanto para</a:t>
            </a:r>
          </a:p>
          <a:p>
            <a:r>
              <a:rPr lang="es-ES" b="1"/>
              <a:t> los mercados nacionales e internacionales.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Imagen7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0"/>
            <a:ext cx="5124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/>
              <a:t>Los artículos de piel de excelente calidad </a:t>
            </a:r>
          </a:p>
          <a:p>
            <a:r>
              <a:rPr lang="es-ES" b="1"/>
              <a:t>cuya fama ha rebasado las fronteras del país.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Imagen24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559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 La zona peatonal  rodea la plaza</a:t>
            </a:r>
          </a:p>
          <a:p>
            <a:r>
              <a:rPr lang="es-ES" b="1"/>
              <a:t> principal y la contigua Plaza de los Fundadores. 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Imagen12"/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611188" y="0"/>
            <a:ext cx="57340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León es uno de los destinos histórico y cultural </a:t>
            </a:r>
          </a:p>
          <a:p>
            <a:r>
              <a:rPr lang="es-ES" b="1"/>
              <a:t>mas rico de la  región del Bajío. Casa de la Cultura.</a:t>
            </a:r>
          </a:p>
          <a:p>
            <a:r>
              <a:rPr lang="es-ES" b="1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Imagen30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6026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 Las encantadoras ciudades coloniales españolas de</a:t>
            </a:r>
          </a:p>
          <a:p>
            <a:r>
              <a:rPr lang="es-ES" b="1"/>
              <a:t> Guanajuato, San Miguel de Allende. Ayuntamiento.1.</a:t>
            </a:r>
            <a:r>
              <a:rPr lang="es-ES"/>
              <a:t> 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5148263" y="40767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1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gen29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258888" y="0"/>
            <a:ext cx="708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/>
              <a:t> </a:t>
            </a:r>
            <a:r>
              <a:rPr lang="es-ES" b="1"/>
              <a:t>Zacatecas y San Luis Potosí  se encuentran cerca de León </a:t>
            </a:r>
          </a:p>
          <a:p>
            <a:r>
              <a:rPr lang="es-ES" b="1"/>
              <a:t> hay que ver los destinos para los visitantes de México central.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800px-CasaMunicipalLeonMX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0"/>
            <a:ext cx="6521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chemeClr val="bg1"/>
                </a:solidFill>
              </a:rPr>
              <a:t>Palacio Municipal fue edificado sobre parte de lo que fue </a:t>
            </a:r>
          </a:p>
          <a:p>
            <a:r>
              <a:rPr lang="es-ES" b="1">
                <a:solidFill>
                  <a:schemeClr val="bg1"/>
                </a:solidFill>
              </a:rPr>
              <a:t> el Colegio Grande del Seminario de los  Padres Paulinos.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42642370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6216650"/>
            <a:ext cx="7131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Pertenece al orden arquitectónico jónico. De 1861 a 1867 se </a:t>
            </a:r>
          </a:p>
          <a:p>
            <a:r>
              <a:rPr lang="es-ES" b="1">
                <a:solidFill>
                  <a:schemeClr val="bg1"/>
                </a:solidFill>
              </a:rPr>
              <a:t>utilizó como cuartel del ejército  hasta la intervención francesa.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42642387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0" y="6216650"/>
            <a:ext cx="638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Durante los siguientes años se hicieron las obras de</a:t>
            </a:r>
          </a:p>
          <a:p>
            <a:r>
              <a:rPr lang="es-ES" b="1">
                <a:solidFill>
                  <a:schemeClr val="bg1"/>
                </a:solidFill>
              </a:rPr>
              <a:t> reconstrucción</a:t>
            </a:r>
            <a:r>
              <a:rPr lang="es-ES">
                <a:solidFill>
                  <a:schemeClr val="bg1"/>
                </a:solidFill>
              </a:rPr>
              <a:t>. </a:t>
            </a:r>
            <a:r>
              <a:rPr lang="es-ES" b="1">
                <a:solidFill>
                  <a:schemeClr val="bg1"/>
                </a:solidFill>
              </a:rPr>
              <a:t>Mural Lucha Constante por la Identidad</a:t>
            </a:r>
            <a:r>
              <a:rPr lang="es-ES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426423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6216650"/>
            <a:ext cx="4375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Conservando su arquitectura original,</a:t>
            </a:r>
          </a:p>
          <a:p>
            <a:r>
              <a:rPr lang="es-ES" b="1">
                <a:solidFill>
                  <a:schemeClr val="bg1"/>
                </a:solidFill>
              </a:rPr>
              <a:t> por  el  Coronel  Octaviano  Rosado.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426428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6216650"/>
            <a:ext cx="4616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Para que desde el 21 de marzo de </a:t>
            </a:r>
          </a:p>
          <a:p>
            <a:r>
              <a:rPr lang="es-ES" b="1">
                <a:solidFill>
                  <a:schemeClr val="bg1"/>
                </a:solidFill>
              </a:rPr>
              <a:t>1869 fuera sede del Gobierno Municipal.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426428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6635750" y="188913"/>
            <a:ext cx="257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Mural Dualidad de </a:t>
            </a:r>
          </a:p>
          <a:p>
            <a:r>
              <a:rPr lang="es-ES" b="1">
                <a:solidFill>
                  <a:schemeClr val="bg1"/>
                </a:solidFill>
              </a:rPr>
              <a:t>la Vida y de la Muerte.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426424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0" y="6216650"/>
            <a:ext cx="2901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Mural Manufacturas,</a:t>
            </a:r>
          </a:p>
          <a:p>
            <a:r>
              <a:rPr lang="es-ES" b="1">
                <a:solidFill>
                  <a:schemeClr val="bg1"/>
                </a:solidFill>
              </a:rPr>
              <a:t> Agricultura y Ganadería.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426424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0" y="6216650"/>
            <a:ext cx="2813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Mural de Educación</a:t>
            </a:r>
          </a:p>
          <a:p>
            <a:r>
              <a:rPr lang="es-ES" b="1">
                <a:solidFill>
                  <a:schemeClr val="bg1"/>
                </a:solidFill>
              </a:rPr>
              <a:t> y Símbolo de Identidad.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426423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-323850" y="6262688"/>
            <a:ext cx="38671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 Su murales fueron echos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        por el leonés Jesús Gallardo.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/>
            </a:r>
            <a:br>
              <a:rPr lang="es-ES" b="1">
                <a:solidFill>
                  <a:schemeClr val="bg1"/>
                </a:solidFill>
              </a:rPr>
            </a:br>
            <a:endParaRPr lang="es-E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574242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0" y="0"/>
            <a:ext cx="295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Plaza Principal de León</a:t>
            </a:r>
          </a:p>
          <a:p>
            <a:r>
              <a:rPr lang="es-ES" b="1">
                <a:solidFill>
                  <a:schemeClr val="bg1"/>
                </a:solidFill>
              </a:rPr>
              <a:t> y Parroquia del Sagrario.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Imagen1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411413" y="0"/>
            <a:ext cx="5400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La catedral  Madre Santisima de la Luz </a:t>
            </a:r>
          </a:p>
          <a:p>
            <a:r>
              <a:rPr lang="es-ES" b="1">
                <a:solidFill>
                  <a:schemeClr val="bg1"/>
                </a:solidFill>
              </a:rPr>
              <a:t> de torres gemelas, con su fachada barroca</a:t>
            </a:r>
            <a:r>
              <a:rPr lang="es-ES">
                <a:solidFill>
                  <a:schemeClr val="bg1"/>
                </a:solidFill>
              </a:rPr>
              <a:t>. 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AutoShape 5" descr="León 1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79" name="AutoShape 7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1" name="AutoShape 9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4" name="AutoShape 12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6" name="AutoShape 14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9" name="AutoShape 17" descr="?ui=2&amp;ik=9ee55829d6&amp;view=att&amp;th=13b8fcd46eb08f1b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92" name="AutoShape 20" descr="?ui=2&amp;ik=9ee55829d6&amp;view=att&amp;th=13b8fcd46eb08f1b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3094" name="Picture 22" descr="Imagen4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2627313" y="0"/>
            <a:ext cx="651668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Casa Municipal.1.Parroquia del Sagrario</a:t>
            </a:r>
          </a:p>
          <a:p>
            <a:r>
              <a:rPr lang="es-ES" b="1"/>
              <a:t>.2. Catedral de León.3. y Plaza Principal.4.</a:t>
            </a:r>
          </a:p>
          <a:p>
            <a:pPr eaLnBrk="0" hangingPunct="0">
              <a:spcBef>
                <a:spcPct val="50000"/>
              </a:spcBef>
            </a:pPr>
            <a:endParaRPr lang="es-ES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611188" y="3427413"/>
            <a:ext cx="43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3097" name="Rectangle 25"/>
          <p:cNvSpPr>
            <a:spLocks noChangeArrowheads="1"/>
          </p:cNvSpPr>
          <p:nvPr/>
        </p:nvSpPr>
        <p:spPr bwMode="auto">
          <a:xfrm>
            <a:off x="4384675" y="3173413"/>
            <a:ext cx="43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.2</a:t>
            </a: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7740650" y="36433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3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3492500" y="58039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4</a:t>
            </a: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Imagen28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7308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Centro Histórico  está cerrado al tráfico de vehículos, por lo</a:t>
            </a:r>
          </a:p>
          <a:p>
            <a:r>
              <a:rPr lang="es-ES" b="1"/>
              <a:t> que resulta agradable visitar los monumentos arquitectónicos.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Imagen3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9388" y="0"/>
            <a:ext cx="6216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En la zona peatonal frente al palacio de gobierno en </a:t>
            </a:r>
          </a:p>
          <a:p>
            <a:r>
              <a:rPr lang="es-ES" b="1"/>
              <a:t>la plaza principal se encuentra un quiosco informativo.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agen8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6732588" y="285115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1</a:t>
            </a: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0" y="0"/>
            <a:ext cx="810101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Se pueden encontrar cafés, hoteles, restaurantes,</a:t>
            </a:r>
          </a:p>
          <a:p>
            <a:r>
              <a:rPr lang="es-ES" b="1"/>
              <a:t> boutiques, jardines y más. Edificio de Luis Long.1.</a:t>
            </a:r>
          </a:p>
          <a:p>
            <a:r>
              <a:rPr lang="es-ES"/>
              <a:t>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Imagen27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459740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s-ES" b="1"/>
              <a:t> Foto  tomada en la epoca de Navideña</a:t>
            </a:r>
            <a:r>
              <a:rPr lang="es-ES"/>
              <a:t>,</a:t>
            </a:r>
          </a:p>
          <a:p>
            <a:r>
              <a:rPr lang="es-ES"/>
              <a:t> </a:t>
            </a:r>
            <a:r>
              <a:rPr lang="es-ES" b="1"/>
              <a:t>Nacimiento Gigante en la Plaza Principal. 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AutoShape 5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7" name="AutoShape 7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9" name="AutoShape 9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3" name="AutoShape 13" descr="León 22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7" name="AutoShape 17" descr="Ver la foto en el mensaj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9" name="AutoShape 19" descr="León 17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41" name="AutoShape 21" descr="León 17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43" name="AutoShape 23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5145" name="Picture 25" descr="Imagen1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0" y="6216650"/>
            <a:ext cx="6965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Placa conmemorativa en azulejo de Capelo  con los </a:t>
            </a:r>
          </a:p>
          <a:p>
            <a:r>
              <a:rPr lang="es-ES" b="1">
                <a:solidFill>
                  <a:schemeClr val="bg1"/>
                </a:solidFill>
              </a:rPr>
              <a:t>nombres de los primeros pobladores españoles de la ciudad.  </a:t>
            </a: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Imagen13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0"/>
            <a:ext cx="3524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/>
              <a:t> Plaza los Fundadores antes</a:t>
            </a:r>
          </a:p>
          <a:p>
            <a:r>
              <a:rPr lang="es-ES" b="1"/>
              <a:t> llamada Jardin de la Industria.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magen11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464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/>
              <a:t>  La Fuente IV Centenario, mejor</a:t>
            </a:r>
          </a:p>
          <a:p>
            <a:r>
              <a:rPr lang="es-ES" b="1"/>
              <a:t> conocida como la Fuente de los Leones.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Imagen34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0" y="0"/>
            <a:ext cx="8172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Fue colocada en la Plaza de Fundadores en 1976, año en </a:t>
            </a:r>
          </a:p>
          <a:p>
            <a:r>
              <a:rPr lang="es-ES" b="1"/>
              <a:t>el cual se conmemoró el cuarto centenario. </a:t>
            </a:r>
            <a:r>
              <a:rPr lang="es-ES"/>
              <a:t> </a:t>
            </a:r>
            <a:r>
              <a:rPr lang="es-ES" b="1"/>
              <a:t>Grupo folclorico.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Imagen9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051050" y="0"/>
            <a:ext cx="70929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  Parroquia del Sagrario, fachada original, de estilo herreriano,</a:t>
            </a:r>
          </a:p>
          <a:p>
            <a:r>
              <a:rPr lang="es-ES" b="1"/>
              <a:t>  fue sustituida en el siglo XIX, por la neoclásica que hoy se ve.</a:t>
            </a:r>
            <a:r>
              <a:rPr lang="es-ES"/>
              <a:t> </a:t>
            </a:r>
            <a:endParaRPr lang="es-ES" b="1"/>
          </a:p>
          <a:p>
            <a:pPr eaLnBrk="0" hangingPunct="0"/>
            <a:endParaRPr lang="es-ES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Imagen22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4857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Se fundó hacia 1580 en una sede temporal</a:t>
            </a:r>
          </a:p>
          <a:p>
            <a:r>
              <a:rPr lang="es-ES" b="1">
                <a:solidFill>
                  <a:schemeClr val="bg1"/>
                </a:solidFill>
              </a:rPr>
              <a:t> y el templo empezó  a  edificarse en 1589.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Imagen18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549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En 1762 se nombró patrono de la Villa de León </a:t>
            </a:r>
          </a:p>
          <a:p>
            <a:r>
              <a:rPr lang="es-ES" b="1">
                <a:solidFill>
                  <a:schemeClr val="bg1"/>
                </a:solidFill>
              </a:rPr>
              <a:t>a San Sebastián, ya venerado en esta parroquia.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Imagen19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0"/>
            <a:ext cx="591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Destacan por todo el inmueble los estigmas, </a:t>
            </a:r>
          </a:p>
          <a:p>
            <a:r>
              <a:rPr lang="es-ES" b="1">
                <a:solidFill>
                  <a:schemeClr val="bg1"/>
                </a:solidFill>
              </a:rPr>
              <a:t>confesionarios, estaciones del vía crucis y pinturas.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Imagen21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6940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Su cúpula carece de tambor y el domo, formado por gajos </a:t>
            </a:r>
          </a:p>
          <a:p>
            <a:r>
              <a:rPr lang="es-ES" b="1">
                <a:solidFill>
                  <a:schemeClr val="bg1"/>
                </a:solidFill>
              </a:rPr>
              <a:t> y que arranca de la techumbre, alberga ventanales o lunetos.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Imagen16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6216650"/>
            <a:ext cx="4984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Abside con grandes ventanales para </a:t>
            </a:r>
          </a:p>
          <a:p>
            <a:r>
              <a:rPr lang="es-ES" b="1">
                <a:solidFill>
                  <a:schemeClr val="bg1"/>
                </a:solidFill>
              </a:rPr>
              <a:t>resaltar el altar mayor, de estilo neoclásico.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P1010070-2"/>
          <p:cNvPicPr>
            <a:picLocks noChangeAspect="1" noChangeArrowheads="1"/>
          </p:cNvPicPr>
          <p:nvPr/>
        </p:nvPicPr>
        <p:blipFill>
          <a:blip r:embed="rId2">
            <a:lum bright="-2000"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88"/>
            <a:ext cx="9231313" cy="692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0"/>
            <a:ext cx="7956550" cy="1042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7735" tIns="43867" rIns="87735" bIns="43867">
            <a:spAutoFit/>
          </a:bodyPr>
          <a:lstStyle/>
          <a:p>
            <a:pPr defTabSz="877888"/>
            <a:r>
              <a:rPr lang="fr-FR" sz="3100" b="1" dirty="0" err="1">
                <a:solidFill>
                  <a:schemeClr val="bg1"/>
                </a:solidFill>
              </a:rPr>
              <a:t>Hoy</a:t>
            </a:r>
            <a:r>
              <a:rPr lang="fr-FR" sz="3100" b="1" dirty="0">
                <a:solidFill>
                  <a:schemeClr val="bg1"/>
                </a:solidFill>
              </a:rPr>
              <a:t> es </a:t>
            </a:r>
            <a:fld id="{1136C1B4-66C0-4D63-A11A-975537857892}" type="datetime2">
              <a:rPr lang="es-ES_tradnl" sz="3100" b="1">
                <a:solidFill>
                  <a:schemeClr val="bg1"/>
                </a:solidFill>
              </a:rPr>
              <a:pPr defTabSz="877888"/>
              <a:t>viernes, 10 de septiembre de 2021</a:t>
            </a:fld>
            <a:endParaRPr lang="es-ES" sz="3100" b="1" dirty="0">
              <a:solidFill>
                <a:schemeClr val="bg1"/>
              </a:solidFill>
            </a:endParaRPr>
          </a:p>
          <a:p>
            <a:pPr defTabSz="877888"/>
            <a:r>
              <a:rPr lang="fr-FR" sz="3100" b="1" dirty="0" err="1">
                <a:solidFill>
                  <a:schemeClr val="bg1"/>
                </a:solidFill>
              </a:rPr>
              <a:t>Ahora</a:t>
            </a:r>
            <a:r>
              <a:rPr lang="fr-FR" sz="3100" b="1" dirty="0">
                <a:solidFill>
                  <a:schemeClr val="bg1"/>
                </a:solidFill>
              </a:rPr>
              <a:t> </a:t>
            </a:r>
            <a:r>
              <a:rPr lang="fr-FR" sz="3100" b="1" dirty="0" err="1">
                <a:solidFill>
                  <a:schemeClr val="bg1"/>
                </a:solidFill>
              </a:rPr>
              <a:t>mismo</a:t>
            </a:r>
            <a:r>
              <a:rPr lang="fr-FR" sz="3100" b="1" dirty="0">
                <a:solidFill>
                  <a:schemeClr val="bg1"/>
                </a:solidFill>
              </a:rPr>
              <a:t> son las </a:t>
            </a:r>
            <a:fld id="{7D4B7DEA-DA00-4F1E-A22F-6898CA6EBEE5}" type="datetime10">
              <a:rPr lang="fr-FR" sz="3100" b="1">
                <a:solidFill>
                  <a:schemeClr val="bg1"/>
                </a:solidFill>
              </a:rPr>
              <a:pPr defTabSz="877888"/>
              <a:t>13:12</a:t>
            </a:fld>
            <a:r>
              <a:rPr lang="fr-FR" sz="3100" b="1" dirty="0">
                <a:solidFill>
                  <a:schemeClr val="bg1"/>
                </a:solidFill>
              </a:rPr>
              <a:t> h</a:t>
            </a:r>
            <a:r>
              <a:rPr lang="fr-FR" sz="3100" b="1" dirty="0" smtClean="0">
                <a:solidFill>
                  <a:schemeClr val="bg1"/>
                </a:solidFill>
              </a:rPr>
              <a:t>.</a:t>
            </a:r>
            <a:endParaRPr lang="fr-FR" sz="31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Léon .. 27 05 2013">
  <a:themeElements>
    <a:clrScheme name="LEÓN--GUANAJAUTO--(MEXICO)--SB.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ÓN--GUANAJAUTO--(MEXICO)--SB..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ÓN--GUANAJAUTO--(MEXICO)--SB.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Léon .. 27 05 2013</Template>
  <TotalTime>2</TotalTime>
  <Words>615</Words>
  <Application>Microsoft Office PowerPoint</Application>
  <PresentationFormat>Presentación en pantalla (4:3)</PresentationFormat>
  <Paragraphs>94</Paragraphs>
  <Slides>40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Mexique - Léon .. 27 05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2021-09-10T11:12:19Z</dcterms:created>
  <dcterms:modified xsi:type="dcterms:W3CDTF">2021-09-10T11:14:24Z</dcterms:modified>
</cp:coreProperties>
</file>