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67" r:id="rId3"/>
    <p:sldId id="281" r:id="rId4"/>
    <p:sldId id="269" r:id="rId5"/>
    <p:sldId id="284" r:id="rId6"/>
    <p:sldId id="279" r:id="rId7"/>
    <p:sldId id="288" r:id="rId8"/>
    <p:sldId id="257" r:id="rId9"/>
    <p:sldId id="285" r:id="rId10"/>
    <p:sldId id="258" r:id="rId11"/>
    <p:sldId id="259" r:id="rId12"/>
    <p:sldId id="260" r:id="rId13"/>
    <p:sldId id="261" r:id="rId14"/>
    <p:sldId id="282" r:id="rId15"/>
    <p:sldId id="262" r:id="rId16"/>
    <p:sldId id="263" r:id="rId17"/>
    <p:sldId id="297" r:id="rId18"/>
    <p:sldId id="264" r:id="rId19"/>
    <p:sldId id="265" r:id="rId20"/>
    <p:sldId id="266" r:id="rId21"/>
    <p:sldId id="300" r:id="rId22"/>
    <p:sldId id="270" r:id="rId23"/>
    <p:sldId id="271" r:id="rId24"/>
    <p:sldId id="272" r:id="rId25"/>
    <p:sldId id="273" r:id="rId26"/>
    <p:sldId id="275" r:id="rId27"/>
    <p:sldId id="276" r:id="rId28"/>
    <p:sldId id="277" r:id="rId29"/>
    <p:sldId id="278" r:id="rId30"/>
    <p:sldId id="280" r:id="rId31"/>
    <p:sldId id="283" r:id="rId32"/>
    <p:sldId id="286" r:id="rId33"/>
    <p:sldId id="274" r:id="rId34"/>
    <p:sldId id="287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89" r:id="rId44"/>
    <p:sldId id="299" r:id="rId45"/>
    <p:sldId id="303" r:id="rId4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SZxZHYFfV7Ws/Lx38i+Rw==" hashData="M+rKin4wVwwxdNtLt1WR0HGxF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6478D-1C0F-4E37-9E1A-E9685674547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E67A4-3FC3-4281-AAC3-AE2EDCCF717A}" type="datetimeFigureOut">
              <a:rPr lang="fr-FR" smtClean="0"/>
              <a:pPr/>
              <a:t>24/09/2014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5B1D7-767F-49B6-A4C4-D65D719B0F3F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9C9C4B-68D5-4ADF-8BD5-E63183DCFAE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temple%20d'or\Various%20-%2015%20-%20Dance%20Of%20The%20Angels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287"/>
            <a:ext cx="9144000" cy="68294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14052" y="332656"/>
            <a:ext cx="3163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Impact" pitchFamily="34" charset="0"/>
              </a:rPr>
              <a:t>Le temple d’or de </a:t>
            </a:r>
            <a:r>
              <a:rPr lang="fr-FR" sz="2000" dirty="0" err="1" smtClean="0">
                <a:solidFill>
                  <a:schemeClr val="bg1"/>
                </a:solidFill>
                <a:latin typeface="Impact" pitchFamily="34" charset="0"/>
              </a:rPr>
              <a:t>Doï</a:t>
            </a:r>
            <a:r>
              <a:rPr lang="fr-FR" sz="2000" dirty="0" smtClean="0">
                <a:solidFill>
                  <a:schemeClr val="bg1"/>
                </a:solidFill>
                <a:latin typeface="Impact" pitchFamily="34" charset="0"/>
              </a:rPr>
              <a:t>-</a:t>
            </a:r>
            <a:r>
              <a:rPr lang="fr-FR" sz="2000" dirty="0" err="1" smtClean="0">
                <a:solidFill>
                  <a:schemeClr val="bg1"/>
                </a:solidFill>
                <a:latin typeface="Impact" pitchFamily="34" charset="0"/>
              </a:rPr>
              <a:t>Suthep</a:t>
            </a:r>
            <a:endParaRPr lang="fr-FR" sz="20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46782" y="6237312"/>
            <a:ext cx="32351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Impact" pitchFamily="34" charset="0"/>
              </a:rPr>
              <a:t>Réalisation Bernard Lefebvre</a:t>
            </a:r>
            <a:endParaRPr lang="fr-FR" sz="2000" dirty="0">
              <a:latin typeface="Impact" pitchFamily="34" charset="0"/>
            </a:endParaRPr>
          </a:p>
        </p:txBody>
      </p:sp>
      <p:pic>
        <p:nvPicPr>
          <p:cNvPr id="5" name="Various - 15 - Dance Of The Angel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4" showWhenStopped="0">
                <p:cTn id="20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287"/>
            <a:ext cx="9144000" cy="682942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2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1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287"/>
            <a:ext cx="9144000" cy="682942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4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4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3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 (4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mdou.net_27207579_Thalande3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kamdou.net_27207579_Thalande3 (1)</Template>
  <TotalTime>3</TotalTime>
  <Words>68</Words>
  <Application>Microsoft Office PowerPoint</Application>
  <PresentationFormat>Presentación en pantalla (4:3)</PresentationFormat>
  <Paragraphs>30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kamdou.net_27207579_Thalande3 (1)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kamdou.net</dc:subject>
  <dc:creator>JOSE LUIS</dc:creator>
  <cp:lastModifiedBy>JOSE LUIS</cp:lastModifiedBy>
  <cp:revision>1</cp:revision>
  <dcterms:created xsi:type="dcterms:W3CDTF">2014-09-24T17:13:35Z</dcterms:created>
  <dcterms:modified xsi:type="dcterms:W3CDTF">2014-09-24T17:17:08Z</dcterms:modified>
</cp:coreProperties>
</file>