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3"/>
  </p:notesMasterIdLst>
  <p:sldIdLst>
    <p:sldId id="260" r:id="rId3"/>
    <p:sldId id="292" r:id="rId4"/>
    <p:sldId id="365" r:id="rId5"/>
    <p:sldId id="294" r:id="rId6"/>
    <p:sldId id="296" r:id="rId7"/>
    <p:sldId id="305" r:id="rId8"/>
    <p:sldId id="359" r:id="rId9"/>
    <p:sldId id="306" r:id="rId10"/>
    <p:sldId id="297" r:id="rId11"/>
    <p:sldId id="298" r:id="rId12"/>
    <p:sldId id="343" r:id="rId13"/>
    <p:sldId id="344" r:id="rId14"/>
    <p:sldId id="358" r:id="rId15"/>
    <p:sldId id="360" r:id="rId16"/>
    <p:sldId id="357" r:id="rId17"/>
    <p:sldId id="286" r:id="rId18"/>
    <p:sldId id="337" r:id="rId19"/>
    <p:sldId id="338" r:id="rId20"/>
    <p:sldId id="309" r:id="rId21"/>
    <p:sldId id="311" r:id="rId22"/>
    <p:sldId id="317" r:id="rId23"/>
    <p:sldId id="333" r:id="rId24"/>
    <p:sldId id="361" r:id="rId25"/>
    <p:sldId id="266" r:id="rId26"/>
    <p:sldId id="288" r:id="rId27"/>
    <p:sldId id="312" r:id="rId28"/>
    <p:sldId id="313" r:id="rId29"/>
    <p:sldId id="362" r:id="rId30"/>
    <p:sldId id="324" r:id="rId31"/>
    <p:sldId id="326" r:id="rId32"/>
    <p:sldId id="327" r:id="rId33"/>
    <p:sldId id="331" r:id="rId34"/>
    <p:sldId id="335" r:id="rId35"/>
    <p:sldId id="368" r:id="rId36"/>
    <p:sldId id="307" r:id="rId37"/>
    <p:sldId id="366" r:id="rId38"/>
    <p:sldId id="370" r:id="rId39"/>
    <p:sldId id="318" r:id="rId40"/>
    <p:sldId id="364" r:id="rId41"/>
    <p:sldId id="354" r:id="rId42"/>
    <p:sldId id="345" r:id="rId43"/>
    <p:sldId id="346" r:id="rId44"/>
    <p:sldId id="322" r:id="rId45"/>
    <p:sldId id="348" r:id="rId46"/>
    <p:sldId id="352" r:id="rId47"/>
    <p:sldId id="349" r:id="rId48"/>
    <p:sldId id="367" r:id="rId49"/>
    <p:sldId id="363" r:id="rId50"/>
    <p:sldId id="350" r:id="rId51"/>
    <p:sldId id="371" r:id="rId5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Q0vqEmxYhAE85EtySNphSg" hashData="Q9DPOYCj7EnyK3K6AawWVIIT2N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FF6600"/>
    <a:srgbClr val="023484"/>
    <a:srgbClr val="00E6AA"/>
    <a:srgbClr val="19FFC3"/>
    <a:srgbClr val="FF9933"/>
    <a:srgbClr val="DF5907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 snapToObjects="1"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644"/>
    </p:cViewPr>
  </p:sorterViewPr>
  <p:notesViewPr>
    <p:cSldViewPr snapToObjects="1">
      <p:cViewPr varScale="1">
        <p:scale>
          <a:sx n="57" d="100"/>
          <a:sy n="57" d="100"/>
        </p:scale>
        <p:origin x="-2472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608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noProof="0" smtClean="0"/>
              <a:t>Haga clic para modificar el estilo de texto del patrón</a:t>
            </a:r>
          </a:p>
          <a:p>
            <a:pPr lvl="1"/>
            <a:r>
              <a:rPr lang="es-MX" noProof="0" smtClean="0"/>
              <a:t>Segundo nivel</a:t>
            </a:r>
          </a:p>
          <a:p>
            <a:pPr lvl="2"/>
            <a:r>
              <a:rPr lang="es-MX" noProof="0" smtClean="0"/>
              <a:t>Tercer nivel</a:t>
            </a:r>
          </a:p>
          <a:p>
            <a:pPr lvl="3"/>
            <a:r>
              <a:rPr lang="es-MX" noProof="0" smtClean="0"/>
              <a:t>Cuarto nivel</a:t>
            </a:r>
          </a:p>
          <a:p>
            <a:pPr lvl="4"/>
            <a:r>
              <a:rPr lang="es-MX" noProof="0" smtClean="0"/>
              <a:t>Quinto nivel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2559B13-6509-4087-847D-C1C9A8AA219B}" type="slidenum">
              <a:rPr lang="es-MX"/>
              <a:pPr>
                <a:defRPr/>
              </a:pPr>
              <a:t>‹Nº›</a:t>
            </a:fld>
            <a:endParaRPr lang="es-MX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211FF5-9441-4535-803D-ADE70ECF3A2B}" type="slidenum">
              <a:rPr lang="es-MX" smtClean="0"/>
              <a:pPr/>
              <a:t>1</a:t>
            </a:fld>
            <a:endParaRPr lang="es-MX" smtClean="0"/>
          </a:p>
        </p:txBody>
      </p:sp>
      <p:sp>
        <p:nvSpPr>
          <p:cNvPr id="471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B885B80-3D78-4A1D-9F7E-10DEC2A32632}" type="slidenum">
              <a:rPr lang="es-MX" smtClean="0"/>
              <a:pPr/>
              <a:t>2</a:t>
            </a:fld>
            <a:endParaRPr lang="es-MX" smtClean="0"/>
          </a:p>
        </p:txBody>
      </p:sp>
      <p:sp>
        <p:nvSpPr>
          <p:cNvPr id="481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962D97-BB16-4875-AB95-1BC62C62467E}" type="slidenum">
              <a:rPr lang="es-MX" smtClean="0"/>
              <a:pPr/>
              <a:t>4</a:t>
            </a:fld>
            <a:endParaRPr lang="es-MX" smtClean="0"/>
          </a:p>
        </p:txBody>
      </p:sp>
      <p:sp>
        <p:nvSpPr>
          <p:cNvPr id="501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C5EEFDB-C11F-472F-9B95-7BC4CBF7E513}" type="slidenum">
              <a:rPr lang="es-MX" smtClean="0"/>
              <a:pPr/>
              <a:t>5</a:t>
            </a:fld>
            <a:endParaRPr lang="es-MX" smtClean="0"/>
          </a:p>
        </p:txBody>
      </p:sp>
      <p:sp>
        <p:nvSpPr>
          <p:cNvPr id="512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CE47DE8-4BFF-4F21-8D71-26D2D1D62CEC}" type="slidenum">
              <a:rPr lang="es-MX" smtClean="0"/>
              <a:pPr/>
              <a:t>6</a:t>
            </a:fld>
            <a:endParaRPr lang="es-MX" smtClean="0"/>
          </a:p>
        </p:txBody>
      </p:sp>
      <p:sp>
        <p:nvSpPr>
          <p:cNvPr id="522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C92667C-6F74-4C4E-A9B2-770CB2887F66}" type="slidenum">
              <a:rPr lang="es-MX" smtClean="0"/>
              <a:pPr/>
              <a:t>7</a:t>
            </a:fld>
            <a:endParaRPr lang="es-MX" smtClean="0"/>
          </a:p>
        </p:txBody>
      </p:sp>
      <p:sp>
        <p:nvSpPr>
          <p:cNvPr id="532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2CC987-8038-4377-B6D9-192AB9122C21}" type="slidenum">
              <a:rPr lang="es-MX" smtClean="0"/>
              <a:pPr/>
              <a:t>8</a:t>
            </a:fld>
            <a:endParaRPr lang="es-MX" smtClean="0"/>
          </a:p>
        </p:txBody>
      </p:sp>
      <p:sp>
        <p:nvSpPr>
          <p:cNvPr id="542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9C182A0-19AF-435F-A9F4-6C49E43412EE}" type="slidenum">
              <a:rPr lang="es-MX" smtClean="0"/>
              <a:pPr/>
              <a:t>9</a:t>
            </a:fld>
            <a:endParaRPr lang="es-MX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8809AC2-1CBE-4961-8A9B-26795F1E2896}" type="slidenum">
              <a:rPr lang="es-MX" smtClean="0"/>
              <a:pPr/>
              <a:t>10</a:t>
            </a:fld>
            <a:endParaRPr lang="es-MX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B1B3D73-613B-4BAA-A0C5-D38BEEE40620}" type="slidenum">
              <a:rPr lang="es-MX" smtClean="0"/>
              <a:pPr/>
              <a:t>11</a:t>
            </a:fld>
            <a:endParaRPr lang="es-MX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EFCB46B-050B-41F9-B868-6A4F039B4BA0}" type="slidenum">
              <a:rPr lang="es-MX" smtClean="0"/>
              <a:pPr/>
              <a:t>12</a:t>
            </a:fld>
            <a:endParaRPr lang="es-MX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70C158A-AD6A-4A27-93F9-B73326FE5DF1}" type="slidenum">
              <a:rPr lang="es-MX" smtClean="0"/>
              <a:pPr/>
              <a:t>13</a:t>
            </a:fld>
            <a:endParaRPr lang="es-MX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E932CEF-D21D-44AB-8EF3-14560167BE30}" type="slidenum">
              <a:rPr lang="es-MX" smtClean="0"/>
              <a:pPr/>
              <a:t>14</a:t>
            </a:fld>
            <a:endParaRPr lang="es-MX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42440E-05BA-4686-86AC-954188824154}" type="slidenum">
              <a:rPr lang="es-MX" smtClean="0"/>
              <a:pPr/>
              <a:t>15</a:t>
            </a:fld>
            <a:endParaRPr lang="es-MX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A3AC4A-0B00-4F68-9D3F-4BADA54336FD}" type="slidenum">
              <a:rPr lang="es-MX" smtClean="0"/>
              <a:pPr/>
              <a:t>16</a:t>
            </a:fld>
            <a:endParaRPr lang="es-MX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E0D7963-9B2A-4525-B087-87D2075B822E}" type="slidenum">
              <a:rPr lang="es-MX" smtClean="0"/>
              <a:pPr/>
              <a:t>17</a:t>
            </a:fld>
            <a:endParaRPr lang="es-MX" smtClean="0"/>
          </a:p>
        </p:txBody>
      </p:sp>
      <p:sp>
        <p:nvSpPr>
          <p:cNvPr id="491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5126A6-4618-45C8-B012-FE42EB866C73}" type="slidenum">
              <a:rPr lang="es-MX" smtClean="0"/>
              <a:pPr/>
              <a:t>18</a:t>
            </a:fld>
            <a:endParaRPr lang="es-MX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9711E08-DD94-4B48-9626-A149B49113E4}" type="slidenum">
              <a:rPr lang="es-MX" smtClean="0"/>
              <a:pPr/>
              <a:t>19</a:t>
            </a:fld>
            <a:endParaRPr lang="es-MX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A73591B-53C6-4968-8DF8-9E7E984083E6}" type="slidenum">
              <a:rPr lang="es-MX" smtClean="0"/>
              <a:pPr/>
              <a:t>20</a:t>
            </a:fld>
            <a:endParaRPr lang="es-MX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518D9C8-82B9-4DD3-8BC2-1ABAD37476E2}" type="slidenum">
              <a:rPr lang="es-MX" smtClean="0"/>
              <a:pPr/>
              <a:t>21</a:t>
            </a:fld>
            <a:endParaRPr lang="es-MX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DD8AFB-BF16-422F-905F-232FDEEC925A}" type="slidenum">
              <a:rPr lang="es-MX" smtClean="0"/>
              <a:pPr/>
              <a:t>22</a:t>
            </a:fld>
            <a:endParaRPr lang="es-MX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313B4FE-B630-46DC-91C0-DBE252BA19C3}" type="slidenum">
              <a:rPr lang="es-MX" smtClean="0"/>
              <a:pPr/>
              <a:t>23</a:t>
            </a:fld>
            <a:endParaRPr lang="es-MX" smtClean="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47F0117-966B-4DA4-B81B-BAABEED9DB1E}" type="slidenum">
              <a:rPr lang="es-MX" smtClean="0"/>
              <a:pPr/>
              <a:t>24</a:t>
            </a:fld>
            <a:endParaRPr lang="es-MX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endParaRPr lang="es-ES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A2F8478-08A6-4382-A3A4-B432C5F7EEDC}" type="slidenum">
              <a:rPr lang="es-MX" smtClean="0"/>
              <a:pPr/>
              <a:t>25</a:t>
            </a:fld>
            <a:endParaRPr lang="es-MX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50E222D-E3D3-4B9C-81A6-556C7A30DA50}" type="slidenum">
              <a:rPr lang="es-MX" smtClean="0"/>
              <a:pPr/>
              <a:t>26</a:t>
            </a:fld>
            <a:endParaRPr lang="es-MX" smtClean="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0B6D4C5-724A-4C01-A6FE-47A121BFF78B}" type="slidenum">
              <a:rPr lang="es-MX" smtClean="0"/>
              <a:pPr/>
              <a:t>27</a:t>
            </a:fld>
            <a:endParaRPr lang="es-MX" smtClean="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843218E-5A62-4E04-9F7D-384C744CFB50}" type="slidenum">
              <a:rPr lang="es-MX" smtClean="0"/>
              <a:pPr/>
              <a:t>28</a:t>
            </a:fld>
            <a:endParaRPr lang="es-MX" smtClean="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2AEB8C2-D4CB-4B42-9E01-4E69988B1559}" type="slidenum">
              <a:rPr lang="es-MX" smtClean="0"/>
              <a:pPr/>
              <a:t>29</a:t>
            </a:fld>
            <a:endParaRPr lang="es-MX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533D61-761E-471A-9677-3CF7E19C0601}" type="slidenum">
              <a:rPr lang="es-MX" smtClean="0"/>
              <a:pPr/>
              <a:t>30</a:t>
            </a:fld>
            <a:endParaRPr lang="es-MX" smtClean="0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E6E1651-7E51-419B-ACCA-3D7AF07A1DB2}" type="slidenum">
              <a:rPr lang="es-MX" smtClean="0"/>
              <a:pPr/>
              <a:t>31</a:t>
            </a:fld>
            <a:endParaRPr lang="es-MX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186115F-EBE7-4A7D-A7B0-8B4F212BE84D}" type="slidenum">
              <a:rPr lang="es-MX" smtClean="0"/>
              <a:pPr/>
              <a:t>32</a:t>
            </a:fld>
            <a:endParaRPr lang="es-MX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4EE5DB0-E93C-4259-85D6-8C4181696F70}" type="slidenum">
              <a:rPr lang="es-MX" smtClean="0"/>
              <a:pPr/>
              <a:t>33</a:t>
            </a:fld>
            <a:endParaRPr lang="es-MX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5BF6BBB-203E-4927-A7CF-3C64CF8EB3DB}" type="slidenum">
              <a:rPr lang="es-MX" smtClean="0"/>
              <a:pPr/>
              <a:t>35</a:t>
            </a:fld>
            <a:endParaRPr lang="es-MX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D267446-8721-4EDE-9CD3-9A817B92EACD}" type="slidenum">
              <a:rPr lang="es-MX" smtClean="0"/>
              <a:pPr/>
              <a:t>38</a:t>
            </a:fld>
            <a:endParaRPr lang="es-MX" smtClean="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endParaRPr lang="es-ES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A424B5B-9DE6-4683-9BE3-2BCF645BCD9D}" type="slidenum">
              <a:rPr lang="es-MX" smtClean="0"/>
              <a:pPr/>
              <a:t>40</a:t>
            </a:fld>
            <a:endParaRPr lang="es-MX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endParaRPr lang="es-ES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42EA321-2247-4699-B314-7EB97DE8FBB9}" type="slidenum">
              <a:rPr lang="es-MX" smtClean="0"/>
              <a:pPr/>
              <a:t>41</a:t>
            </a:fld>
            <a:endParaRPr lang="es-MX" smtClean="0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Tx/>
              <a:buChar char="-"/>
            </a:pPr>
            <a:endParaRPr lang="es-ES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DE6D06E-1404-40B5-A53F-B71BE2982CCF}" type="slidenum">
              <a:rPr lang="es-MX" smtClean="0"/>
              <a:pPr/>
              <a:t>42</a:t>
            </a:fld>
            <a:endParaRPr lang="es-MX" smtClean="0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MX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FA870D2-7094-422C-A2AD-DE402AA31A0A}" type="slidenum">
              <a:rPr lang="es-MX" smtClean="0"/>
              <a:pPr/>
              <a:t>43</a:t>
            </a:fld>
            <a:endParaRPr lang="es-MX" smtClean="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7E71F3-FA4B-4850-82CC-2EE3BD2172D3}" type="slidenum">
              <a:rPr lang="es-MX" smtClean="0"/>
              <a:pPr/>
              <a:t>44</a:t>
            </a:fld>
            <a:endParaRPr lang="es-MX" smtClean="0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D6A88A-B68E-40B5-9E6C-1BFD5B43B39F}" type="slidenum">
              <a:rPr lang="es-MX" smtClean="0"/>
              <a:pPr/>
              <a:t>45</a:t>
            </a:fld>
            <a:endParaRPr lang="es-MX" smtClean="0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0D759A6-4FB9-43FC-9171-626D2787D171}" type="slidenum">
              <a:rPr lang="es-MX" smtClean="0"/>
              <a:pPr/>
              <a:t>46</a:t>
            </a:fld>
            <a:endParaRPr lang="es-MX" smtClean="0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D0EB10-2E0F-4AF7-B4C4-C1C3253FCBE8}" type="slidenum">
              <a:rPr lang="es-MX" smtClean="0"/>
              <a:pPr/>
              <a:t>49</a:t>
            </a:fld>
            <a:endParaRPr lang="es-MX" smtClean="0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E1962C-67FE-4E98-92FF-5D2ECA26F6A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4BA54-FE7D-4E0C-A03C-2D5B6AD85B9E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A4C5A8-78A4-4681-AF0A-09A55381964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EB27CE-D894-4113-AEAF-CAAED51643D3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12A05-24E2-4CB5-9F1F-4AAB4B7EB96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33456-9297-4517-93B2-8AED8D87C4FC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0AAE3A-0D38-48A9-ABB7-0AFABE6DE23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80A9C-22B6-4931-9CD0-88E983683E7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_tradnl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B45B42-E794-4208-B030-4B8AF7826C49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184640-BEDC-4693-A2AE-2039D9C691F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D0318-8426-48A1-9E29-02B7F248C385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629400"/>
            <a:ext cx="9144000" cy="2286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solidFill>
                  <a:srgbClr val="969696"/>
                </a:solidFill>
              </a:defRPr>
            </a:lvl1pPr>
          </a:lstStyle>
          <a:p>
            <a:pPr>
              <a:defRPr/>
            </a:pPr>
            <a:r>
              <a:rPr lang="pt-BR"/>
              <a:t>Criação</a:t>
            </a:r>
            <a:r>
              <a:rPr lang="pt-BR" sz="1200"/>
              <a:t> </a:t>
            </a:r>
            <a:r>
              <a:rPr lang="pt-BR"/>
              <a:t>Ria Slides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CFC89001-DA82-4EC5-95E3-7220957DBE8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MUSICA\birds_cardinalandroses_shparkerwindwings.mid" TargetMode="Externa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7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1" name="birds_cardinalandroses_shparkerwindwings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500063" y="62372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Rectángulo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1981200"/>
          </a:xfrm>
          <a:prstGeom prst="rect">
            <a:avLst/>
          </a:prstGeom>
          <a:noFill/>
        </p:spPr>
      </p:pic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>
            <a:off x="804863" y="2781300"/>
            <a:ext cx="7534275" cy="2700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Hay muchos tipos de belleza,</a:t>
            </a:r>
          </a:p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pero todos complacen el alma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976938" y="6237288"/>
            <a:ext cx="29162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>
                <a:solidFill>
                  <a:srgbClr val="FFFF00"/>
                </a:solidFill>
              </a:rPr>
              <a:t>Clic para continuar</a:t>
            </a:r>
          </a:p>
        </p:txBody>
      </p:sp>
    </p:spTree>
  </p:cSld>
  <p:clrMapOvr>
    <a:masterClrMapping/>
  </p:clrMapOvr>
  <p:transition spd="med">
    <p:fade/>
    <p:sndAc>
      <p:stSnd loop="1">
        <p:snd r:embed="rId4" name="SecretGarden_You RaiseMeUp 103 0.52.wav"/>
      </p:stSnd>
    </p:sndAc>
  </p:transition>
  <p:timing>
    <p:tnLst>
      <p:par>
        <p:cTn id="1" dur="indefinite" restart="never" nodeType="tmRoot">
          <p:childTnLst>
            <p:audio>
              <p:cMediaNode numSld="15">
                <p:cTn id="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151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9" name="Picture 17" descr="auvergn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41838" y="1000125"/>
            <a:ext cx="4062412" cy="4062413"/>
          </a:xfrm>
          <a:prstGeom prst="rect">
            <a:avLst/>
          </a:prstGeom>
          <a:noFill/>
        </p:spPr>
      </p:pic>
      <p:sp>
        <p:nvSpPr>
          <p:cNvPr id="3074" name="8 Rectángulo"/>
          <p:cNvSpPr>
            <a:spLocks noChangeArrowheads="1"/>
          </p:cNvSpPr>
          <p:nvPr/>
        </p:nvSpPr>
        <p:spPr bwMode="auto">
          <a:xfrm>
            <a:off x="0" y="5429250"/>
            <a:ext cx="91440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 b="1">
                <a:solidFill>
                  <a:srgbClr val="FFFF00"/>
                </a:solidFill>
              </a:rPr>
              <a:t>Le Puy en Velay</a:t>
            </a:r>
            <a:r>
              <a:rPr lang="es-ES_tradnl" sz="2800">
                <a:solidFill>
                  <a:srgbClr val="FFFF00"/>
                </a:solidFill>
              </a:rPr>
              <a:t> es un pueblo  pintoresco con </a:t>
            </a:r>
            <a:r>
              <a:rPr lang="es-ES_tradnl" sz="2800" b="1">
                <a:solidFill>
                  <a:srgbClr val="FFFF00"/>
                </a:solidFill>
              </a:rPr>
              <a:t>aire medieval</a:t>
            </a:r>
            <a:r>
              <a:rPr lang="es-ES_tradnl" sz="2800">
                <a:solidFill>
                  <a:srgbClr val="FFFF00"/>
                </a:solidFill>
              </a:rPr>
              <a:t>. </a:t>
            </a:r>
          </a:p>
          <a:p>
            <a:pPr algn="ctr"/>
            <a:r>
              <a:rPr lang="es-ES_tradnl" sz="2800">
                <a:solidFill>
                  <a:srgbClr val="FFFF00"/>
                </a:solidFill>
              </a:rPr>
              <a:t>Está en la </a:t>
            </a:r>
            <a:r>
              <a:rPr lang="es-ES_tradnl" sz="2800" b="1">
                <a:solidFill>
                  <a:srgbClr val="FFFF00"/>
                </a:solidFill>
              </a:rPr>
              <a:t>región Auvernia</a:t>
            </a:r>
            <a:r>
              <a:rPr lang="es-ES_tradnl" sz="2800">
                <a:solidFill>
                  <a:srgbClr val="FFFF00"/>
                </a:solidFill>
              </a:rPr>
              <a:t>, en </a:t>
            </a:r>
            <a:r>
              <a:rPr lang="es-ES_tradnl" sz="2800" b="1">
                <a:solidFill>
                  <a:srgbClr val="FFFF00"/>
                </a:solidFill>
              </a:rPr>
              <a:t>Francia</a:t>
            </a:r>
            <a:r>
              <a:rPr lang="es-ES_tradnl" sz="2800">
                <a:solidFill>
                  <a:srgbClr val="FFFF00"/>
                </a:solidFill>
              </a:rPr>
              <a:t>, en el departamento del Alto Loria.</a:t>
            </a:r>
          </a:p>
        </p:txBody>
      </p:sp>
      <p:pic>
        <p:nvPicPr>
          <p:cNvPr id="3075" name="4 Imagen" descr="altoloira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63" y="1000125"/>
            <a:ext cx="3571875" cy="406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1571625" y="2214563"/>
            <a:ext cx="1643063" cy="4000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ES_tradnl" sz="2000" b="1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FRANCIA</a:t>
            </a:r>
          </a:p>
        </p:txBody>
      </p:sp>
      <p:sp>
        <p:nvSpPr>
          <p:cNvPr id="3077" name="6 CuadroTexto"/>
          <p:cNvSpPr txBox="1">
            <a:spLocks noChangeArrowheads="1"/>
          </p:cNvSpPr>
          <p:nvPr/>
        </p:nvSpPr>
        <p:spPr bwMode="auto">
          <a:xfrm>
            <a:off x="2286000" y="3429000"/>
            <a:ext cx="1592263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600" b="1"/>
              <a:t>Le Puy en Velay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Vue_Le_Puy-en-Velay_4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2 Rectángulo"/>
          <p:cNvSpPr>
            <a:spLocks noChangeArrowheads="1"/>
          </p:cNvSpPr>
          <p:nvPr/>
        </p:nvSpPr>
        <p:spPr bwMode="auto">
          <a:xfrm>
            <a:off x="0" y="5192713"/>
            <a:ext cx="91440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La arquitectura medieval es una de las características más importantes de este pueblo. Muestra de ellos es la </a:t>
            </a:r>
            <a:r>
              <a:rPr lang="es-ES_tradnl" b="1">
                <a:solidFill>
                  <a:srgbClr val="FFFF00"/>
                </a:solidFill>
              </a:rPr>
              <a:t>Catedral de Le Puy </a:t>
            </a:r>
            <a:r>
              <a:rPr lang="es-ES_tradnl">
                <a:solidFill>
                  <a:srgbClr val="FFFF00"/>
                </a:solidFill>
              </a:rPr>
              <a:t>y el </a:t>
            </a:r>
            <a:r>
              <a:rPr lang="es-ES_tradnl" b="1">
                <a:solidFill>
                  <a:srgbClr val="FFFF00"/>
                </a:solidFill>
              </a:rPr>
              <a:t>Hôtel Dieu Saint Jaques</a:t>
            </a:r>
            <a:r>
              <a:rPr lang="es-ES_tradnl">
                <a:solidFill>
                  <a:srgbClr val="FFFF00"/>
                </a:solidFill>
              </a:rPr>
              <a:t>. Los dos han sido calificados como Patrimonio de la Humanidad por la UNESCO. </a:t>
            </a:r>
          </a:p>
          <a:p>
            <a:pPr algn="ctr"/>
            <a:endParaRPr lang="es-ES_tradnl">
              <a:solidFill>
                <a:srgbClr val="FFFF00"/>
              </a:solidFill>
            </a:endParaRPr>
          </a:p>
        </p:txBody>
      </p:sp>
      <p:pic>
        <p:nvPicPr>
          <p:cNvPr id="5123" name="6 Imagen" descr="Le_Puy_en_Velay_Panorama...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0"/>
            <a:ext cx="9134475" cy="387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8 Rectángulo"/>
          <p:cNvSpPr>
            <a:spLocks noChangeArrowheads="1"/>
          </p:cNvSpPr>
          <p:nvPr/>
        </p:nvSpPr>
        <p:spPr bwMode="auto">
          <a:xfrm>
            <a:off x="7423150" y="1500188"/>
            <a:ext cx="172085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 b="1">
                <a:solidFill>
                  <a:srgbClr val="FF6600"/>
                </a:solidFill>
              </a:rPr>
              <a:t>Catedral de Le Puy </a:t>
            </a:r>
            <a:endParaRPr lang="es-ES_tradnl" sz="1400">
              <a:solidFill>
                <a:srgbClr val="FF6600"/>
              </a:solidFill>
            </a:endParaRPr>
          </a:p>
        </p:txBody>
      </p:sp>
      <p:sp>
        <p:nvSpPr>
          <p:cNvPr id="5125" name="9 Rectángulo"/>
          <p:cNvSpPr>
            <a:spLocks noChangeArrowheads="1"/>
          </p:cNvSpPr>
          <p:nvPr/>
        </p:nvSpPr>
        <p:spPr bwMode="auto">
          <a:xfrm>
            <a:off x="0" y="3640138"/>
            <a:ext cx="9144000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Se construyó en una zona volcánica y precisamente sobre sendas agujas basálticas se levantan St. Michel en el </a:t>
            </a:r>
            <a:r>
              <a:rPr lang="es-ES_tradnl" i="1">
                <a:solidFill>
                  <a:srgbClr val="FFFF00"/>
                </a:solidFill>
              </a:rPr>
              <a:t>rocher</a:t>
            </a:r>
            <a:r>
              <a:rPr lang="es-ES_tradnl">
                <a:solidFill>
                  <a:srgbClr val="FFFF00"/>
                </a:solidFill>
              </a:rPr>
              <a:t> de su nombre, y el Monte Anis en cuyas laderas se va conformando la vieja ciudad, coronado por la estatua de Notre Dame de France.</a:t>
            </a:r>
          </a:p>
        </p:txBody>
      </p:sp>
      <p:sp>
        <p:nvSpPr>
          <p:cNvPr id="5126" name="10 Rectángulo"/>
          <p:cNvSpPr>
            <a:spLocks noChangeArrowheads="1"/>
          </p:cNvSpPr>
          <p:nvPr/>
        </p:nvSpPr>
        <p:spPr bwMode="auto">
          <a:xfrm>
            <a:off x="285750" y="1643063"/>
            <a:ext cx="10064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 b="1">
                <a:solidFill>
                  <a:srgbClr val="FF6600"/>
                </a:solidFill>
              </a:rPr>
              <a:t>St. Michel </a:t>
            </a:r>
          </a:p>
        </p:txBody>
      </p:sp>
      <p:sp>
        <p:nvSpPr>
          <p:cNvPr id="5127" name="11 Rectángulo"/>
          <p:cNvSpPr>
            <a:spLocks noChangeArrowheads="1"/>
          </p:cNvSpPr>
          <p:nvPr/>
        </p:nvSpPr>
        <p:spPr bwMode="auto">
          <a:xfrm>
            <a:off x="3500438" y="1357313"/>
            <a:ext cx="1922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 b="1">
                <a:solidFill>
                  <a:srgbClr val="FF6600"/>
                </a:solidFill>
              </a:rPr>
              <a:t>Notre Dame de France</a:t>
            </a:r>
          </a:p>
        </p:txBody>
      </p:sp>
    </p:spTree>
  </p:cSld>
  <p:clrMapOvr>
    <a:masterClrMapping/>
  </p:clrMapOvr>
  <p:transition spd="med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3 Rectángulo"/>
          <p:cNvSpPr>
            <a:spLocks noChangeArrowheads="1"/>
          </p:cNvSpPr>
          <p:nvPr/>
        </p:nvSpPr>
        <p:spPr bwMode="auto">
          <a:xfrm>
            <a:off x="0" y="201613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 b="1">
                <a:solidFill>
                  <a:srgbClr val="DF5907"/>
                </a:solidFill>
                <a:latin typeface="Kristen ITC" pitchFamily="66" charset="0"/>
              </a:rPr>
              <a:t>Catedral </a:t>
            </a:r>
            <a:r>
              <a:rPr lang="es-ES_tradnl" sz="3200" b="1">
                <a:solidFill>
                  <a:srgbClr val="FF6600"/>
                </a:solidFill>
                <a:latin typeface="Kristen ITC" pitchFamily="66" charset="0"/>
              </a:rPr>
              <a:t>de Notre Dame </a:t>
            </a:r>
            <a:r>
              <a:rPr lang="es-ES_tradnl" sz="3200" b="1">
                <a:solidFill>
                  <a:srgbClr val="DF5907"/>
                </a:solidFill>
                <a:latin typeface="Kristen ITC" pitchFamily="66" charset="0"/>
              </a:rPr>
              <a:t>de Puy </a:t>
            </a:r>
          </a:p>
        </p:txBody>
      </p:sp>
      <p:sp>
        <p:nvSpPr>
          <p:cNvPr id="6147" name="5 Rectángulo"/>
          <p:cNvSpPr>
            <a:spLocks noChangeArrowheads="1"/>
          </p:cNvSpPr>
          <p:nvPr/>
        </p:nvSpPr>
        <p:spPr bwMode="auto">
          <a:xfrm>
            <a:off x="0" y="973138"/>
            <a:ext cx="91440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000">
                <a:solidFill>
                  <a:srgbClr val="FF6600"/>
                </a:solidFill>
                <a:latin typeface="Kristen ITC" pitchFamily="66" charset="0"/>
              </a:rPr>
              <a:t>Santuario de la </a:t>
            </a:r>
            <a:r>
              <a:rPr lang="es-ES_tradnl" sz="2000" i="1">
                <a:solidFill>
                  <a:srgbClr val="FF6600"/>
                </a:solidFill>
                <a:latin typeface="Kristen ITC" pitchFamily="66" charset="0"/>
              </a:rPr>
              <a:t>Virgen Negra</a:t>
            </a:r>
            <a:r>
              <a:rPr lang="es-ES_tradnl" sz="2000">
                <a:solidFill>
                  <a:srgbClr val="FF6600"/>
                </a:solidFill>
                <a:latin typeface="Kristen ITC" pitchFamily="66" charset="0"/>
              </a:rPr>
              <a:t>, de estilo románico-bizantino</a:t>
            </a:r>
          </a:p>
        </p:txBody>
      </p:sp>
      <p:pic>
        <p:nvPicPr>
          <p:cNvPr id="6148" name="9 Imagen" descr="puy-en-velay-rue-des-tables-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428875"/>
            <a:ext cx="9158288" cy="381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facade-cathedrale-puy-en-velay-7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370013"/>
            <a:ext cx="9158288" cy="548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3 Imagen" descr="59_ Catedral Le Pu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2" name="Picture 10" descr="vierge_noire_le_pu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</p:spPr>
      </p:pic>
      <p:pic>
        <p:nvPicPr>
          <p:cNvPr id="8200" name="Picture 8" descr="10_Le_Puy-en-Velay-5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376488" y="765175"/>
            <a:ext cx="4030662" cy="537368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3 Imagen" descr="Cathedral of Notre Dame, Le-Puy-en-Vela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5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7 Imagen" descr="Outlook-Oct07-D3052s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14900" y="0"/>
            <a:ext cx="4229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Cloister-Oct07-D3092sAR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0838"/>
            <a:ext cx="9144000" cy="6126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5 Imagen" descr="Centaur-Couple-Oct07-D3139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428625"/>
            <a:ext cx="7000875" cy="600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TwoMen-Oct07-D3101sAR8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055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6 Imagen" descr="facade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8625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MerKey-Oct07-D3106sAR800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23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3 Imagen" descr="CHEnd-Oct07-D3114sAR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246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4 Rectángulo"/>
          <p:cNvSpPr>
            <a:spLocks noChangeArrowheads="1"/>
          </p:cNvSpPr>
          <p:nvPr/>
        </p:nvSpPr>
        <p:spPr bwMode="auto">
          <a:xfrm>
            <a:off x="2282825" y="6381750"/>
            <a:ext cx="46847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solidFill>
                  <a:srgbClr val="FFFF00"/>
                </a:solidFill>
              </a:rPr>
              <a:t>Fresco de la Crucifixión (siglo XIII) </a:t>
            </a:r>
          </a:p>
        </p:txBody>
      </p:sp>
    </p:spTree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4 Imagen" descr="po_ima_lepuy_catedral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33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7 Imagen" descr="3526020491_c8d24bc3ef_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88" y="714375"/>
            <a:ext cx="7215187" cy="541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64a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313" y="0"/>
            <a:ext cx="86058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3 Imagen" descr="cathedrale-du-puy-en-velay-visoterra-288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0 Imagen" descr="111363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32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saintmicheldaiguilh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403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12 Rectángulo"/>
          <p:cNvSpPr>
            <a:spLocks noChangeArrowheads="1"/>
          </p:cNvSpPr>
          <p:nvPr/>
        </p:nvSpPr>
        <p:spPr bwMode="auto">
          <a:xfrm>
            <a:off x="5391151" y="1016000"/>
            <a:ext cx="339569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2800" dirty="0">
                <a:solidFill>
                  <a:srgbClr val="FF6600"/>
                </a:solidFill>
                <a:latin typeface="Kristen ITC" pitchFamily="66" charset="0"/>
              </a:rPr>
              <a:t>La capilla de St. Michel</a:t>
            </a:r>
          </a:p>
        </p:txBody>
      </p:sp>
      <p:sp>
        <p:nvSpPr>
          <p:cNvPr id="17413" name="13 Rectángulo"/>
          <p:cNvSpPr>
            <a:spLocks noChangeArrowheads="1"/>
          </p:cNvSpPr>
          <p:nvPr/>
        </p:nvSpPr>
        <p:spPr bwMode="auto">
          <a:xfrm>
            <a:off x="5286375" y="2068513"/>
            <a:ext cx="3857625" cy="4789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</a:rPr>
              <a:t>La capilla de St. Michel que se yergue airosa sobre un roquedo al que se accede por una escalinata de 277 peldaños conjuga igualmente los estilos carolingio y un románico muy primitivo y bóvedas con preciosas pinturas románicas.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3 Imagen" descr="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5 Imagen" descr="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3 Imagen" descr="3247644478_32ed037b65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3 Imagen" descr="253617950_3031719cb0_b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9 Rectángulo"/>
          <p:cNvSpPr>
            <a:spLocks noChangeArrowheads="1"/>
          </p:cNvSpPr>
          <p:nvPr/>
        </p:nvSpPr>
        <p:spPr bwMode="auto">
          <a:xfrm>
            <a:off x="928688" y="4286250"/>
            <a:ext cx="74295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>
                <a:solidFill>
                  <a:srgbClr val="FFFF00"/>
                </a:solidFill>
              </a:rPr>
              <a:t>Es una ascenso casi vertical que culmina en  </a:t>
            </a:r>
          </a:p>
          <a:p>
            <a:pPr algn="ctr"/>
            <a:r>
              <a:rPr lang="es-ES_tradnl" sz="3200">
                <a:solidFill>
                  <a:srgbClr val="FFFF00"/>
                </a:solidFill>
              </a:rPr>
              <a:t>sus 82 metros de altura.</a:t>
            </a:r>
          </a:p>
        </p:txBody>
      </p:sp>
      <p:sp>
        <p:nvSpPr>
          <p:cNvPr id="21507" name="10 Rectángulo"/>
          <p:cNvSpPr>
            <a:spLocks noChangeArrowheads="1"/>
          </p:cNvSpPr>
          <p:nvPr/>
        </p:nvSpPr>
        <p:spPr bwMode="auto">
          <a:xfrm>
            <a:off x="790575" y="657225"/>
            <a:ext cx="8029575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3200">
                <a:solidFill>
                  <a:srgbClr val="FFFF00"/>
                </a:solidFill>
              </a:rPr>
              <a:t>Su construcción se atribuye al obispo Gotescalco,  a su regreso de la peregrinación a Compostela. Se acabó la obra en el año 962 y se consagró el 18 de Julio de ese año.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8 Imagen" descr="1000922oc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88568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606925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xti_565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9938" y="0"/>
            <a:ext cx="45640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9 Imagen" descr="saintmichel1_122285097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3 Imagen" descr="xti_567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50" y="0"/>
            <a:ext cx="9124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3 Imagen" descr="decorado de la entrad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5 Imagen" descr="15_bi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947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2 Imagen" descr="xti_569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57188"/>
            <a:ext cx="9144000" cy="608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ecor-vout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434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xti_5719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0 Imagen" descr="rscn29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20188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8 Imagen" descr="St-Michel-Oct07-D3841sAR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8 Imagen" descr="st_michel_le_puy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4 Imagen" descr="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2 Imagen" descr="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6988" y="0"/>
            <a:ext cx="91709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501" name="Picture 5" descr="3637512559_d12b0d365b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38738" cy="6858000"/>
          </a:xfrm>
          <a:prstGeom prst="rect">
            <a:avLst/>
          </a:prstGeom>
          <a:noFill/>
        </p:spPr>
      </p:pic>
      <p:sp>
        <p:nvSpPr>
          <p:cNvPr id="106502" name="WordArt 6"/>
          <p:cNvSpPr>
            <a:spLocks noChangeArrowheads="1" noChangeShapeType="1" noTextEdit="1"/>
          </p:cNvSpPr>
          <p:nvPr/>
        </p:nvSpPr>
        <p:spPr bwMode="auto">
          <a:xfrm>
            <a:off x="5616575" y="944563"/>
            <a:ext cx="3079750" cy="49323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¿Qué te parece</a:t>
            </a:r>
          </a:p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una excursión</a:t>
            </a:r>
          </a:p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para conocerlo</a:t>
            </a:r>
          </a:p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de  cerca?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3 Rectángulo"/>
          <p:cNvSpPr>
            <a:spLocks noChangeArrowheads="1"/>
          </p:cNvSpPr>
          <p:nvPr/>
        </p:nvSpPr>
        <p:spPr bwMode="auto">
          <a:xfrm>
            <a:off x="5143500" y="1277938"/>
            <a:ext cx="4000500" cy="527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2800">
                <a:solidFill>
                  <a:srgbClr val="FFFF00"/>
                </a:solidFill>
              </a:rPr>
              <a:t>En 1855 se solicitó a Napoleón III que se hiciera en la colina una estatua de la Virgen, con el metal de los cañones rusos capturados en Sebastopol durante la guerra de Crimea. </a:t>
            </a:r>
          </a:p>
          <a:p>
            <a:pPr algn="ctr"/>
            <a:r>
              <a:rPr lang="es-ES_tradnl" sz="2800">
                <a:solidFill>
                  <a:srgbClr val="FFFF00"/>
                </a:solidFill>
              </a:rPr>
              <a:t>Esta estatua gigantesca domina actualmente la geografía de Le Puy.</a:t>
            </a:r>
          </a:p>
          <a:p>
            <a:pPr algn="ctr"/>
            <a:endParaRPr lang="es-ES_tradnl" sz="3200">
              <a:solidFill>
                <a:srgbClr val="FFFF00"/>
              </a:solidFill>
            </a:endParaRPr>
          </a:p>
        </p:txBody>
      </p:sp>
      <p:sp>
        <p:nvSpPr>
          <p:cNvPr id="34819" name="4 Rectángulo"/>
          <p:cNvSpPr>
            <a:spLocks noChangeArrowheads="1"/>
          </p:cNvSpPr>
          <p:nvPr/>
        </p:nvSpPr>
        <p:spPr bwMode="auto">
          <a:xfrm>
            <a:off x="5357813" y="455613"/>
            <a:ext cx="37861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>
                <a:solidFill>
                  <a:srgbClr val="FF6600"/>
                </a:solidFill>
                <a:latin typeface="Kristen ITC" pitchFamily="66" charset="0"/>
              </a:rPr>
              <a:t>Estatua de la Virgen de Notre Dame</a:t>
            </a:r>
            <a:r>
              <a:rPr lang="es-ES_tradnl">
                <a:solidFill>
                  <a:srgbClr val="FF6600"/>
                </a:solidFill>
                <a:latin typeface="Kristen ITC" pitchFamily="66" charset="0"/>
              </a:rPr>
              <a:t>. </a:t>
            </a:r>
          </a:p>
        </p:txBody>
      </p:sp>
      <p:pic>
        <p:nvPicPr>
          <p:cNvPr id="34820" name="5 Imagen" descr="450px-Le_Puy-en-Velay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med-vierge-du-puy-en-velay-visoterra-28875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3" name="Picture 5" descr="2554779932_c917560e4d_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1435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9" name="Picture 5" descr="3512682180_9dbaea61f0_b"/>
          <p:cNvPicPr>
            <a:picLocks noChangeAspect="1" noChangeArrowheads="1"/>
          </p:cNvPicPr>
          <p:nvPr/>
        </p:nvPicPr>
        <p:blipFill>
          <a:blip r:embed="rId2">
            <a:lum brigh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4 Imagen" descr="2728283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4" name="Picture 4" descr="686341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2 Imagen" descr="07_Le_Puy_en_Velay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7" name="Picture 9" descr="File:Ruta del Camino de Santiago Frances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85725"/>
            <a:ext cx="6985000" cy="5876925"/>
          </a:xfrm>
          <a:prstGeom prst="rect">
            <a:avLst/>
          </a:prstGeom>
          <a:noFill/>
        </p:spPr>
      </p:pic>
      <p:sp>
        <p:nvSpPr>
          <p:cNvPr id="8" name="7 Elipse"/>
          <p:cNvSpPr/>
          <p:nvPr/>
        </p:nvSpPr>
        <p:spPr>
          <a:xfrm>
            <a:off x="5688013" y="2924175"/>
            <a:ext cx="612775" cy="323850"/>
          </a:xfrm>
          <a:prstGeom prst="ellipse">
            <a:avLst/>
          </a:prstGeom>
          <a:noFill/>
          <a:ln>
            <a:solidFill>
              <a:srgbClr val="0234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_tradnl" dirty="0"/>
          </a:p>
        </p:txBody>
      </p:sp>
      <p:sp>
        <p:nvSpPr>
          <p:cNvPr id="37892" name="8 Rectángulo"/>
          <p:cNvSpPr>
            <a:spLocks noChangeArrowheads="1"/>
          </p:cNvSpPr>
          <p:nvPr/>
        </p:nvSpPr>
        <p:spPr bwMode="auto">
          <a:xfrm>
            <a:off x="0" y="6092825"/>
            <a:ext cx="6985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800">
                <a:solidFill>
                  <a:srgbClr val="FFFF00"/>
                </a:solidFill>
              </a:rPr>
              <a:t>El Camino de Santiago ha sido declarado por la UNESCO </a:t>
            </a:r>
          </a:p>
          <a:p>
            <a:pPr algn="ctr"/>
            <a:r>
              <a:rPr lang="es-ES" sz="1800">
                <a:solidFill>
                  <a:srgbClr val="FFFF00"/>
                </a:solidFill>
              </a:rPr>
              <a:t>“Patrimonio de la Humanidad” e “Itinerario Cultural Europeo” por el Consejo de Europa .</a:t>
            </a:r>
            <a:endParaRPr lang="es-ES_tradnl" sz="1800">
              <a:solidFill>
                <a:srgbClr val="FFFF00"/>
              </a:solidFill>
            </a:endParaRPr>
          </a:p>
        </p:txBody>
      </p:sp>
      <p:sp>
        <p:nvSpPr>
          <p:cNvPr id="37893" name="9 Rectángulo"/>
          <p:cNvSpPr>
            <a:spLocks noChangeArrowheads="1"/>
          </p:cNvSpPr>
          <p:nvPr/>
        </p:nvSpPr>
        <p:spPr bwMode="auto">
          <a:xfrm>
            <a:off x="6985000" y="404813"/>
            <a:ext cx="2016125" cy="613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800">
                <a:solidFill>
                  <a:srgbClr val="FFFF00"/>
                </a:solidFill>
              </a:rPr>
              <a:t>El </a:t>
            </a:r>
            <a:r>
              <a:rPr lang="es-ES_tradnl" sz="1800" b="1">
                <a:solidFill>
                  <a:srgbClr val="FFFF00"/>
                </a:solidFill>
              </a:rPr>
              <a:t>Camino de Le Puy</a:t>
            </a:r>
            <a:r>
              <a:rPr lang="es-ES_tradnl" sz="1800">
                <a:solidFill>
                  <a:srgbClr val="FFFF00"/>
                </a:solidFill>
              </a:rPr>
              <a:t>, también conocido como </a:t>
            </a:r>
            <a:r>
              <a:rPr lang="es-ES_tradnl" sz="1800" b="1">
                <a:solidFill>
                  <a:srgbClr val="FFFF00"/>
                </a:solidFill>
              </a:rPr>
              <a:t>Vía Podense</a:t>
            </a:r>
            <a:r>
              <a:rPr lang="es-ES_tradnl" sz="1800">
                <a:solidFill>
                  <a:srgbClr val="FFFF00"/>
                </a:solidFill>
              </a:rPr>
              <a:t>, </a:t>
            </a:r>
            <a:r>
              <a:rPr lang="es-ES_tradnl" sz="1800" b="1">
                <a:solidFill>
                  <a:srgbClr val="FFFF00"/>
                </a:solidFill>
              </a:rPr>
              <a:t>Podiense</a:t>
            </a:r>
            <a:r>
              <a:rPr lang="es-ES_tradnl" sz="1800">
                <a:solidFill>
                  <a:srgbClr val="FFFF00"/>
                </a:solidFill>
              </a:rPr>
              <a:t> o </a:t>
            </a:r>
            <a:r>
              <a:rPr lang="es-ES_tradnl" sz="1800" b="1">
                <a:solidFill>
                  <a:srgbClr val="FFFF00"/>
                </a:solidFill>
              </a:rPr>
              <a:t>Podiensis</a:t>
            </a:r>
            <a:r>
              <a:rPr lang="es-ES_tradnl" sz="1800">
                <a:solidFill>
                  <a:srgbClr val="FFFF00"/>
                </a:solidFill>
              </a:rPr>
              <a:t>, es el más importante y antiguo de los Caminos de Santiago en Francia. </a:t>
            </a:r>
          </a:p>
          <a:p>
            <a:pPr algn="ctr"/>
            <a:r>
              <a:rPr lang="es-ES_tradnl" sz="1800">
                <a:solidFill>
                  <a:srgbClr val="FFFF00"/>
                </a:solidFill>
              </a:rPr>
              <a:t>Fue en el año 950 o 951 cuando Godescalc, obispo de Le Puy, acompañado de un numeroso séquito, emprendió el camino hacia la tumba del apóstol encomendándose a la virgen de Notre Dame du Puy.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2 Imagen" descr="East-Approach-Oct07-D3244sAR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78363" y="0"/>
            <a:ext cx="44656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5" name="4 Imagen" descr="StJ-Pilgrim-Oct07-D3181sAR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429125" cy="688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253617967_89ac27ce0b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8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4875" y="0"/>
            <a:ext cx="4429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3 Imagen" descr="Le-Petit-Gourmand-Oct07-D3298sAR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5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3 Imagen" descr="14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2 Imagen" descr="58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7" name="Picture 5" descr="3635444338_d6f9291220_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0" name="Picture 4" descr="Le Puy-en-Velay, Auvergne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6513"/>
            <a:ext cx="9144000" cy="685641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0 Imagen" descr="LePuy-Morning-Oct07-D3825sAR800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31300" cy="600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8" name="WordArt 6"/>
          <p:cNvSpPr>
            <a:spLocks noChangeArrowheads="1" noChangeShapeType="1" noTextEdit="1"/>
          </p:cNvSpPr>
          <p:nvPr/>
        </p:nvSpPr>
        <p:spPr bwMode="auto">
          <a:xfrm>
            <a:off x="287338" y="6000750"/>
            <a:ext cx="8569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Arial Black"/>
              </a:rPr>
              <a:t>Con el saludo de Fernando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251325"/>
            <a:ext cx="2667000" cy="240065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dirty="0">
                <a:latin typeface="Kristen ITC" pitchFamily="66" charset="0"/>
              </a:rPr>
              <a:t>Además puedes recibir </a:t>
            </a:r>
            <a:r>
              <a:rPr lang="es-ES_tradnl" sz="2000" b="1" dirty="0" err="1">
                <a:latin typeface="Kristen ITC" pitchFamily="66" charset="0"/>
              </a:rPr>
              <a:t>powerpoints</a:t>
            </a:r>
            <a:r>
              <a:rPr lang="es-ES_tradnl" sz="2000" b="1" dirty="0">
                <a:latin typeface="Kristen ITC" pitchFamily="66" charset="0"/>
              </a:rPr>
              <a:t> en tu correo electrónico suscribiéndote aquí:</a:t>
            </a:r>
            <a:r>
              <a:rPr lang="es-ES_tradnl" sz="2000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sz="2000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belleza complace el alma(H)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belleza complace el alma(H)</Template>
  <TotalTime>7</TotalTime>
  <Words>494</Words>
  <Application>Microsoft PowerPoint</Application>
  <PresentationFormat>Presentación en pantalla (4:3)</PresentationFormat>
  <Paragraphs>76</Paragraphs>
  <Slides>50</Slides>
  <Notes>42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Times New Roman</vt:lpstr>
      <vt:lpstr>Arial</vt:lpstr>
      <vt:lpstr>Kristen ITC</vt:lpstr>
      <vt:lpstr>La belleza complace el alma(H)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5</cp:revision>
  <dcterms:created xsi:type="dcterms:W3CDTF">2018-03-17T09:43:18Z</dcterms:created>
  <dcterms:modified xsi:type="dcterms:W3CDTF">2018-03-17T09:50:23Z</dcterms:modified>
</cp:coreProperties>
</file>