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8" r:id="rId6"/>
    <p:sldId id="259" r:id="rId7"/>
    <p:sldId id="260" r:id="rId8"/>
    <p:sldId id="265" r:id="rId9"/>
    <p:sldId id="262" r:id="rId10"/>
    <p:sldId id="263" r:id="rId11"/>
    <p:sldId id="266" r:id="rId12"/>
    <p:sldId id="267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bO1r4nK7g2c14GA0IOJ5A==" hashData="/dqiwQzsFRpvLwlD1jr9wfL+aVN8a46zNZBOe3n2SglAxjDbahq96TrFTcxgp0wD4o3LdefxtlDtnvbqTJvio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0099FF"/>
    <a:srgbClr val="006600"/>
    <a:srgbClr val="FFFF99"/>
    <a:srgbClr val="FF0000"/>
    <a:srgbClr val="EAEAEA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1290" y="5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BE248A-CD71-448A-AD9A-3D45125B4F9C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>
    <p:sndAc>
      <p:stSnd>
        <p:snd r:embed="rId1" name="eterea-so-many thing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7F6238-E69C-4CC7-A515-A4731C7B9F00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>
    <p:sndAc>
      <p:stSnd>
        <p:snd r:embed="rId1" name="eterea-so-many thing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39FE09-88D2-492D-8CD8-4483EE827DCC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>
    <p:sndAc>
      <p:stSnd>
        <p:snd r:embed="rId1" name="eterea-so-many thing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3623E7-968C-4EBA-A19E-F78E29467457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>
    <p:sndAc>
      <p:stSnd>
        <p:snd r:embed="rId1" name="eterea-so-many thing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8D8D94-9F7A-4437-A6FE-3499D25B7399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>
    <p:sndAc>
      <p:stSnd>
        <p:snd r:embed="rId1" name="eterea-so-many thing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F455FE-48F0-4C60-AFEE-420673935D97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>
    <p:sndAc>
      <p:stSnd>
        <p:snd r:embed="rId1" name="eterea-so-many thing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E755FF-9FFF-49ED-A187-A53D283F1DA8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>
    <p:sndAc>
      <p:stSnd>
        <p:snd r:embed="rId1" name="eterea-so-many thing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E363E-D33F-442B-A170-5AB6966CF23E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>
    <p:sndAc>
      <p:stSnd>
        <p:snd r:embed="rId1" name="eterea-so-many thing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8988B-0176-46A2-A1CF-A877CC41CEBB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>
    <p:sndAc>
      <p:stSnd>
        <p:snd r:embed="rId1" name="eterea-so-many thing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4BCFA-F470-493A-BA64-C7AF90D08042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>
    <p:sndAc>
      <p:stSnd>
        <p:snd r:embed="rId1" name="eterea-so-many thing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4176A4-4268-4F24-B1C6-72B6FB87EB3B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>
    <p:sndAc>
      <p:stSnd>
        <p:snd r:embed="rId1" name="eterea-so-many things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F8A4E6-07F5-4CEA-AC37-E80A905008A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606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CCFF">
                <a:gamma/>
                <a:shade val="46275"/>
                <a:invGamma/>
              </a:srgbClr>
            </a:gs>
            <a:gs pos="100000">
              <a:srgbClr val="99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B302DB-CE34-41C8-B830-A27D0FBDE29A}" type="slidenum">
              <a:rPr lang="it-IT"/>
              <a:pPr/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ndAc>
      <p:stSnd>
        <p:snd r:embed="rId13" name="eterea-so-many things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1D18DB-5468-41DF-A7B5-E9306F8AF812}" type="slidenum">
              <a:rPr lang="es-ES_tradnl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678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2" name="Picture 34" descr="carte_accuei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1844675"/>
            <a:ext cx="6842125" cy="4318000"/>
          </a:xfrm>
          <a:prstGeom prst="rect">
            <a:avLst/>
          </a:prstGeom>
          <a:noFill/>
        </p:spPr>
      </p:pic>
      <p:sp>
        <p:nvSpPr>
          <p:cNvPr id="2083" name="WordArt 35"/>
          <p:cNvSpPr>
            <a:spLocks noChangeArrowheads="1" noChangeShapeType="1" noTextEdit="1"/>
          </p:cNvSpPr>
          <p:nvPr/>
        </p:nvSpPr>
        <p:spPr bwMode="auto">
          <a:xfrm>
            <a:off x="1403350" y="404813"/>
            <a:ext cx="3800475" cy="8747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i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Le Nord vue du ciel ...</a:t>
            </a:r>
          </a:p>
        </p:txBody>
      </p:sp>
      <p:pic>
        <p:nvPicPr>
          <p:cNvPr id="2087" name="Picture 39" descr="soleil_3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125" y="549275"/>
            <a:ext cx="857250" cy="857250"/>
          </a:xfrm>
          <a:prstGeom prst="rect">
            <a:avLst/>
          </a:prstGeom>
          <a:noFill/>
        </p:spPr>
      </p:pic>
      <p:sp>
        <p:nvSpPr>
          <p:cNvPr id="2088" name="Text Box 40"/>
          <p:cNvSpPr txBox="1">
            <a:spLocks noChangeArrowheads="1"/>
          </p:cNvSpPr>
          <p:nvPr/>
        </p:nvSpPr>
        <p:spPr bwMode="auto">
          <a:xfrm>
            <a:off x="179388" y="6308725"/>
            <a:ext cx="5472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 b="1" i="1">
                <a:solidFill>
                  <a:schemeClr val="bg1"/>
                </a:solidFill>
                <a:latin typeface="Ghandi" pitchFamily="2" charset="0"/>
              </a:rPr>
              <a:t>Diaporama  musical  &amp;  automatique</a:t>
            </a:r>
          </a:p>
        </p:txBody>
      </p:sp>
    </p:spTree>
  </p:cSld>
  <p:clrMapOvr>
    <a:masterClrMapping/>
  </p:clrMapOvr>
  <p:transition spd="slow" advClick="0" advTm="15000">
    <p:fade/>
    <p:sndAc>
      <p:stSnd loop="1">
        <p:snd r:embed="rId2" name="eterea-so-many th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0" name="Picture 4" descr="ABBAYE DU MONT DES CATS 0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22225" y="0"/>
            <a:ext cx="9594850" cy="7196138"/>
          </a:xfrm>
          <a:noFill/>
          <a:ln/>
        </p:spPr>
      </p:pic>
      <p:sp>
        <p:nvSpPr>
          <p:cNvPr id="9224" name="WordArt 8"/>
          <p:cNvSpPr>
            <a:spLocks noChangeArrowheads="1" noChangeShapeType="1" noTextEdit="1"/>
          </p:cNvSpPr>
          <p:nvPr/>
        </p:nvSpPr>
        <p:spPr bwMode="auto">
          <a:xfrm>
            <a:off x="1187450" y="5589588"/>
            <a:ext cx="7315200" cy="9921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00"/>
                    </a:gs>
                    <a:gs pos="50000">
                      <a:srgbClr val="000000">
                        <a:gamma/>
                        <a:tint val="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5400000" scaled="1"/>
                </a:gradFill>
                <a:latin typeface="Impact"/>
              </a:rPr>
              <a:t>L'abbaye du Mont des Cats ...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971550" y="260350"/>
            <a:ext cx="70564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i="1">
                <a:solidFill>
                  <a:schemeClr val="bg1"/>
                </a:solidFill>
                <a:latin typeface="Ghandi" pitchFamily="2" charset="0"/>
              </a:rPr>
              <a:t>Magnifique  haut-lieu  des  Flandres …</a:t>
            </a: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animBg="1"/>
      <p:bldP spid="92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8" name="Picture 4" descr="ABBAYE DU MONT DES CATS 0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80975" y="0"/>
            <a:ext cx="10302875" cy="6872288"/>
          </a:xfrm>
          <a:noFill/>
          <a:ln/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971550" y="260350"/>
            <a:ext cx="70564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i="1">
                <a:solidFill>
                  <a:schemeClr val="bg1"/>
                </a:solidFill>
                <a:latin typeface="Ghandi" pitchFamily="2" charset="0"/>
              </a:rPr>
              <a:t>Refuge  des  moines  Trappistes  Cistériens …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1748" name="Picture 4" descr="MARCQ EN BAROEUL - HIPPODROM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80975" y="0"/>
            <a:ext cx="10321925" cy="6873875"/>
          </a:xfrm>
          <a:noFill/>
          <a:ln/>
        </p:spPr>
      </p:pic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323850" y="5084763"/>
            <a:ext cx="48593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i="1">
                <a:solidFill>
                  <a:schemeClr val="bg1"/>
                </a:solidFill>
                <a:latin typeface="Ghandi" pitchFamily="2" charset="0"/>
              </a:rPr>
              <a:t>Au  cœur  de  la  métropole  Lilloise…</a:t>
            </a:r>
          </a:p>
        </p:txBody>
      </p:sp>
      <p:sp>
        <p:nvSpPr>
          <p:cNvPr id="31752" name="WordArt 8"/>
          <p:cNvSpPr>
            <a:spLocks noChangeArrowheads="1" noChangeShapeType="1" noTextEdit="1"/>
          </p:cNvSpPr>
          <p:nvPr/>
        </p:nvSpPr>
        <p:spPr bwMode="auto">
          <a:xfrm>
            <a:off x="1042988" y="333375"/>
            <a:ext cx="7315200" cy="9921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00"/>
                    </a:gs>
                    <a:gs pos="50000">
                      <a:srgbClr val="000000">
                        <a:gamma/>
                        <a:tint val="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5400000" scaled="1"/>
                </a:gradFill>
                <a:latin typeface="Impact"/>
              </a:rPr>
              <a:t>L'hippodrome  du  Croisé-Laroche ...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1" grpId="0"/>
      <p:bldP spid="3175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6" name="Picture 4" descr="BERGUES 0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356725" cy="7018338"/>
          </a:xfrm>
          <a:noFill/>
          <a:ln/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0" y="5805488"/>
            <a:ext cx="52197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i="1">
                <a:solidFill>
                  <a:schemeClr val="bg1"/>
                </a:solidFill>
                <a:latin typeface="Ghandi" pitchFamily="2" charset="0"/>
              </a:rPr>
              <a:t>L’autre  Bruges  des  Flandres …</a:t>
            </a:r>
          </a:p>
        </p:txBody>
      </p:sp>
      <p:sp>
        <p:nvSpPr>
          <p:cNvPr id="13320" name="WordArt 8"/>
          <p:cNvSpPr>
            <a:spLocks noChangeAspect="1" noChangeArrowheads="1" noChangeShapeType="1" noTextEdit="1"/>
          </p:cNvSpPr>
          <p:nvPr/>
        </p:nvSpPr>
        <p:spPr bwMode="auto">
          <a:xfrm>
            <a:off x="2771775" y="260350"/>
            <a:ext cx="3598863" cy="8651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00"/>
                    </a:gs>
                    <a:gs pos="50000">
                      <a:srgbClr val="000000">
                        <a:gamma/>
                        <a:tint val="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5400000" scaled="1"/>
                </a:gradFill>
                <a:latin typeface="Impact"/>
              </a:rPr>
              <a:t>Bergues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  <p:bldP spid="133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4" name="Picture 4" descr="BERGUES 0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75" y="0"/>
            <a:ext cx="9140825" cy="7196138"/>
          </a:xfrm>
          <a:noFill/>
          <a:ln/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4356100" y="188913"/>
            <a:ext cx="4608513" cy="579437"/>
          </a:xfrm>
          <a:prstGeom prst="rect">
            <a:avLst/>
          </a:prstGeom>
          <a:solidFill>
            <a:srgbClr val="006600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i="1">
                <a:solidFill>
                  <a:schemeClr val="bg1"/>
                </a:solidFill>
                <a:latin typeface="Ghandi" pitchFamily="2" charset="0"/>
              </a:rPr>
              <a:t>Superbe  cité  corsetée  de  remparts …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4" name="Picture 4" descr="LESQUIN AEROPO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879013" cy="7089775"/>
          </a:xfrm>
          <a:noFill/>
          <a:ln/>
        </p:spPr>
      </p:pic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4967288" y="188913"/>
            <a:ext cx="41767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i="1">
                <a:solidFill>
                  <a:schemeClr val="bg1"/>
                </a:solidFill>
                <a:latin typeface="Ghandi" pitchFamily="2" charset="0"/>
              </a:rPr>
              <a:t>Implanté  sur  450  hectares…</a:t>
            </a:r>
          </a:p>
        </p:txBody>
      </p:sp>
      <p:sp>
        <p:nvSpPr>
          <p:cNvPr id="25608" name="WordArt 8"/>
          <p:cNvSpPr>
            <a:spLocks noChangeAspect="1" noChangeArrowheads="1" noChangeShapeType="1" noTextEdit="1"/>
          </p:cNvSpPr>
          <p:nvPr/>
        </p:nvSpPr>
        <p:spPr bwMode="auto">
          <a:xfrm>
            <a:off x="1116013" y="5661025"/>
            <a:ext cx="7197725" cy="9747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00"/>
                    </a:gs>
                    <a:gs pos="50000">
                      <a:srgbClr val="000000">
                        <a:gamma/>
                        <a:tint val="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5400000" scaled="1"/>
                </a:gradFill>
                <a:latin typeface="Impact"/>
              </a:rPr>
              <a:t>L'aéroport de Lille - Lesquin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/>
      <p:bldP spid="2560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60" name="Picture 4" descr="DUNKERQUE - université+cud 0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5875"/>
            <a:ext cx="10307638" cy="6873875"/>
          </a:xfrm>
          <a:noFill/>
          <a:ln/>
        </p:spPr>
      </p:pic>
      <p:sp>
        <p:nvSpPr>
          <p:cNvPr id="19463" name="WordArt 7"/>
          <p:cNvSpPr>
            <a:spLocks noChangeArrowheads="1" noChangeShapeType="1" noTextEdit="1"/>
          </p:cNvSpPr>
          <p:nvPr/>
        </p:nvSpPr>
        <p:spPr bwMode="auto">
          <a:xfrm>
            <a:off x="1979613" y="5805488"/>
            <a:ext cx="5400675" cy="105251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00"/>
                    </a:gs>
                    <a:gs pos="50000">
                      <a:srgbClr val="000000">
                        <a:gamma/>
                        <a:tint val="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5400000" scaled="1"/>
                </a:gradFill>
                <a:latin typeface="Impact"/>
              </a:rPr>
              <a:t>Dunkerque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5722938" y="333375"/>
            <a:ext cx="3421062" cy="579438"/>
          </a:xfrm>
          <a:prstGeom prst="rect">
            <a:avLst/>
          </a:prstGeom>
          <a:solidFill>
            <a:srgbClr val="0099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i="1">
                <a:solidFill>
                  <a:schemeClr val="bg1"/>
                </a:solidFill>
                <a:latin typeface="Ghandi" pitchFamily="2" charset="0"/>
              </a:rPr>
              <a:t>Patrie  de  Jean  Bart …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 rot="-496836">
            <a:off x="1619250" y="188913"/>
            <a:ext cx="2303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000" b="1" i="1">
                <a:solidFill>
                  <a:schemeClr val="bg1"/>
                </a:solidFill>
                <a:latin typeface="Ghandi" pitchFamily="2" charset="0"/>
              </a:rPr>
              <a:t>La  mer  du  Nord …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 rot="-2305635">
            <a:off x="971550" y="4005263"/>
            <a:ext cx="2303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000" b="1" i="1">
                <a:solidFill>
                  <a:schemeClr val="bg1"/>
                </a:solidFill>
                <a:latin typeface="Ghandi" pitchFamily="2" charset="0"/>
              </a:rPr>
              <a:t>Bassin  de  Freycinet</a:t>
            </a: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 animBg="1"/>
      <p:bldP spid="19464" grpId="0" animBg="1"/>
      <p:bldP spid="19465" grpId="0"/>
      <p:bldP spid="194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08" name="Picture 4" descr="DUNKERQUE - université+cudd 0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5875"/>
            <a:ext cx="10310813" cy="6873875"/>
          </a:xfrm>
          <a:noFill/>
          <a:ln/>
        </p:spPr>
      </p:pic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2268538" y="2349500"/>
            <a:ext cx="14398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000" b="1" i="1">
                <a:solidFill>
                  <a:schemeClr val="bg1"/>
                </a:solidFill>
                <a:latin typeface="Ghandi" pitchFamily="2" charset="0"/>
              </a:rPr>
              <a:t>Le  3  mâts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2195513" y="2997200"/>
            <a:ext cx="18716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000" b="1" i="1">
                <a:solidFill>
                  <a:schemeClr val="bg1"/>
                </a:solidFill>
                <a:latin typeface="Ghandi" pitchFamily="2" charset="0"/>
              </a:rPr>
              <a:t>«  Duchesse  Anne  »  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5435600" y="692150"/>
            <a:ext cx="1223963" cy="701675"/>
          </a:xfrm>
          <a:prstGeom prst="rect">
            <a:avLst/>
          </a:prstGeom>
          <a:solidFill>
            <a:srgbClr val="006600">
              <a:alpha val="350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000" b="1" i="1">
                <a:solidFill>
                  <a:schemeClr val="bg1"/>
                </a:solidFill>
                <a:latin typeface="Ghandi" pitchFamily="2" charset="0"/>
              </a:rPr>
              <a:t>Le Beffroi  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3563938" y="4652963"/>
            <a:ext cx="12239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000" b="1" i="1">
                <a:solidFill>
                  <a:schemeClr val="bg1"/>
                </a:solidFill>
                <a:latin typeface="Ghandi" pitchFamily="2" charset="0"/>
              </a:rPr>
              <a:t>Bassin  de  la marine</a:t>
            </a: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  <p:bldP spid="21512" grpId="0"/>
      <p:bldP spid="21513" grpId="0" animBg="1"/>
      <p:bldP spid="215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7652" name="Picture 4" descr="LILLE - EX STATE GRIMONPREZ JORRIS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22225" y="-17463"/>
            <a:ext cx="9166225" cy="6875463"/>
          </a:xfrm>
          <a:noFill/>
          <a:ln/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250825" y="5949950"/>
            <a:ext cx="3168650" cy="579438"/>
          </a:xfrm>
          <a:prstGeom prst="rect">
            <a:avLst/>
          </a:prstGeom>
          <a:solidFill>
            <a:srgbClr val="006600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i="1">
                <a:solidFill>
                  <a:schemeClr val="bg1"/>
                </a:solidFill>
                <a:latin typeface="Ghandi" pitchFamily="2" charset="0"/>
              </a:rPr>
              <a:t>Œuvre de Vauban …</a:t>
            </a:r>
          </a:p>
        </p:txBody>
      </p:sp>
      <p:sp>
        <p:nvSpPr>
          <p:cNvPr id="27656" name="WordArt 8"/>
          <p:cNvSpPr>
            <a:spLocks noChangeAspect="1" noChangeArrowheads="1" noChangeShapeType="1" noTextEdit="1"/>
          </p:cNvSpPr>
          <p:nvPr/>
        </p:nvSpPr>
        <p:spPr bwMode="auto">
          <a:xfrm>
            <a:off x="900113" y="476250"/>
            <a:ext cx="7197725" cy="9747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00"/>
                    </a:gs>
                    <a:gs pos="50000">
                      <a:srgbClr val="000000">
                        <a:gamma/>
                        <a:tint val="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5400000" scaled="1"/>
                </a:gradFill>
                <a:latin typeface="Impact"/>
              </a:rPr>
              <a:t>La citadelle de Lille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6300788" y="3213100"/>
            <a:ext cx="2663825" cy="396875"/>
          </a:xfrm>
          <a:prstGeom prst="rect">
            <a:avLst/>
          </a:prstGeom>
          <a:solidFill>
            <a:srgbClr val="006600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000" b="1" i="1">
                <a:solidFill>
                  <a:schemeClr val="bg1"/>
                </a:solidFill>
                <a:latin typeface="Ghandi" pitchFamily="2" charset="0"/>
              </a:rPr>
              <a:t>Le  stade  Grimonprez-Jooris…</a:t>
            </a: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 animBg="1"/>
      <p:bldP spid="27656" grpId="0" animBg="1"/>
      <p:bldP spid="276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10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9700" name="Picture 4" descr="LILLE - LA CITADELL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71450"/>
            <a:ext cx="9144000" cy="7307263"/>
          </a:xfrm>
          <a:noFill/>
          <a:ln/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2268538" y="836613"/>
            <a:ext cx="46085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i="1">
                <a:solidFill>
                  <a:schemeClr val="bg1"/>
                </a:solidFill>
                <a:latin typeface="Ghandi" pitchFamily="2" charset="0"/>
              </a:rPr>
              <a:t>Le  casernement  du  43 ème  . …</a:t>
            </a:r>
          </a:p>
        </p:txBody>
      </p:sp>
      <p:pic>
        <p:nvPicPr>
          <p:cNvPr id="29709" name="Picture 13" descr="France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16463" y="3068638"/>
            <a:ext cx="130175" cy="355600"/>
          </a:xfrm>
          <a:noFill/>
          <a:ln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arte_accuei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1700213"/>
            <a:ext cx="6842125" cy="4318000"/>
          </a:xfrm>
          <a:prstGeom prst="rect">
            <a:avLst/>
          </a:prstGeom>
          <a:noFill/>
        </p:spPr>
      </p:pic>
      <p:sp>
        <p:nvSpPr>
          <p:cNvPr id="33795" name="WordArt 3"/>
          <p:cNvSpPr>
            <a:spLocks noChangeArrowheads="1" noChangeShapeType="1" noTextEdit="1"/>
          </p:cNvSpPr>
          <p:nvPr/>
        </p:nvSpPr>
        <p:spPr bwMode="auto">
          <a:xfrm>
            <a:off x="1619250" y="333375"/>
            <a:ext cx="3800475" cy="8747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b="1" i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Ghandi"/>
              </a:rPr>
              <a:t>A  bientôt chez  nous ...</a:t>
            </a:r>
          </a:p>
        </p:txBody>
      </p:sp>
      <p:pic>
        <p:nvPicPr>
          <p:cNvPr id="33796" name="Picture 4" descr="soleil_3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404813"/>
            <a:ext cx="857250" cy="857250"/>
          </a:xfrm>
          <a:prstGeom prst="rect">
            <a:avLst/>
          </a:prstGeom>
          <a:noFill/>
        </p:spPr>
      </p:pic>
      <p:pic>
        <p:nvPicPr>
          <p:cNvPr id="33797" name="Picture 5" descr="Le carillon de RONCQ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3388" y="5084763"/>
            <a:ext cx="922337" cy="1514475"/>
          </a:xfrm>
          <a:prstGeom prst="rect">
            <a:avLst/>
          </a:prstGeom>
          <a:noFill/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4572000" y="6092825"/>
            <a:ext cx="3529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b="1" i="1">
                <a:solidFill>
                  <a:schemeClr val="bg1"/>
                </a:solidFill>
                <a:latin typeface="Ghandi" pitchFamily="2" charset="0"/>
              </a:rPr>
              <a:t>Le  Roncquignole …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animBg="1"/>
      <p:bldP spid="337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arte_accuei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1700213"/>
            <a:ext cx="6842125" cy="4318000"/>
          </a:xfrm>
          <a:prstGeom prst="rect">
            <a:avLst/>
          </a:prstGeom>
          <a:noFill/>
        </p:spPr>
      </p:pic>
      <p:sp>
        <p:nvSpPr>
          <p:cNvPr id="34819" name="WordArt 3"/>
          <p:cNvSpPr>
            <a:spLocks noChangeArrowheads="1" noChangeShapeType="1" noTextEdit="1"/>
          </p:cNvSpPr>
          <p:nvPr/>
        </p:nvSpPr>
        <p:spPr bwMode="auto">
          <a:xfrm>
            <a:off x="1619250" y="333375"/>
            <a:ext cx="3800475" cy="8747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b="1" i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Ghandi"/>
              </a:rPr>
              <a:t>A  bientôt chez  nous ...</a:t>
            </a:r>
          </a:p>
        </p:txBody>
      </p:sp>
      <p:pic>
        <p:nvPicPr>
          <p:cNvPr id="34820" name="Picture 4" descr="soleil_3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404813"/>
            <a:ext cx="857250" cy="857250"/>
          </a:xfrm>
          <a:prstGeom prst="rect">
            <a:avLst/>
          </a:prstGeom>
          <a:noFill/>
        </p:spPr>
      </p:pic>
      <p:pic>
        <p:nvPicPr>
          <p:cNvPr id="34821" name="Picture 5" descr="Le carillon de RONCQ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0850" y="5013325"/>
            <a:ext cx="965200" cy="1585913"/>
          </a:xfrm>
          <a:prstGeom prst="rect">
            <a:avLst/>
          </a:prstGeom>
          <a:noFill/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4787900" y="6165850"/>
            <a:ext cx="3313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b="1" i="1">
                <a:solidFill>
                  <a:schemeClr val="bg1"/>
                </a:solidFill>
                <a:latin typeface="Ghandi" pitchFamily="2" charset="0"/>
              </a:rPr>
              <a:t>Le  Roncquignole …</a:t>
            </a:r>
          </a:p>
        </p:txBody>
      </p:sp>
    </p:spTree>
  </p:cSld>
  <p:clrMapOvr>
    <a:masterClrMapping/>
  </p:clrMapOvr>
  <p:transition spd="slow" advClick="0" advTm="60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lenordvuduciel</Template>
  <TotalTime>0</TotalTime>
  <Words>182</Words>
  <Application>Microsoft Office PowerPoint</Application>
  <PresentationFormat>Presentación en pantalla (4:3)</PresentationFormat>
  <Paragraphs>56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Berlin Sans FB Demi</vt:lpstr>
      <vt:lpstr>Ghandi</vt:lpstr>
      <vt:lpstr>Impact</vt:lpstr>
      <vt:lpstr>Times New Roman</vt:lpstr>
      <vt:lpstr>Struttura predefinita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2013-03-15T16:16:29Z</dcterms:created>
  <dcterms:modified xsi:type="dcterms:W3CDTF">2013-03-15T16:18:45Z</dcterms:modified>
</cp:coreProperties>
</file>