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0UHncbhX0Mu1mQe1NbP3A==" hashData="k1rlUPh4yh3+wzsqmSHrJ8OWx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191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BD73C-8708-43CA-A0F3-980E4EDB598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127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7B433-8950-4561-9189-A6AF9323ADE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3397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C2AE4-0A0B-4561-8CFC-B17C6CE7516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585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54733-4B55-464B-98ED-DFE45D7E494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33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E8708-7C00-4B90-BA95-3D831F52600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87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70960-154A-4D4D-A40C-924B7D8C950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204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C0F76-0174-45E7-8850-EC56E9DA53D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4911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67FA4-FE39-4335-A17E-CA96D5FC241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911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2ADDC-BA9D-4346-8394-97F7FFC1AC6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6950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BB0E7F-CC0C-4AB3-9204-04974456DCE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9064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70721-710B-46F0-B8C5-1D9EAB0C1CE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2651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9CF5FB-361E-4A50-AC57-C9BAAB84B8C5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s Palmas (30)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684213" y="765175"/>
            <a:ext cx="4181475" cy="1238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0" b="1" kern="10" spc="160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Monotype Corsiva"/>
              </a:rPr>
              <a:t>Las Palmas</a:t>
            </a:r>
          </a:p>
        </p:txBody>
      </p:sp>
      <p:sp>
        <p:nvSpPr>
          <p:cNvPr id="3077" name="WordArt 5" descr="slidefgfgfg0001_image002"/>
          <p:cNvSpPr>
            <a:spLocks noChangeArrowheads="1" noChangeShapeType="1" noTextEdit="1"/>
          </p:cNvSpPr>
          <p:nvPr/>
        </p:nvSpPr>
        <p:spPr bwMode="auto">
          <a:xfrm>
            <a:off x="5148263" y="4941888"/>
            <a:ext cx="2724150" cy="1238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0" b="1" kern="10" spc="160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Monotype Corsiva"/>
              </a:rPr>
              <a:t>España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000">
    <p:sndAc>
      <p:stSnd>
        <p:snd r:embed="rId2" name="Dana winner - ich liebe di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s Palmas (1)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Las Palmas (2)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Las Palmas (6)"/>
          <p:cNvPicPr>
            <a:picLocks noChangeAspect="1" noChangeArrowheads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Las Palmas (8)"/>
          <p:cNvPicPr>
            <a:picLocks noChangeAspect="1" noChangeArrowheads="1"/>
          </p:cNvPicPr>
          <p:nvPr/>
        </p:nvPicPr>
        <p:blipFill>
          <a:blip r:embed="rId5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as Palmas (7)"/>
          <p:cNvPicPr>
            <a:picLocks noChangeAspect="1" noChangeArrowheads="1"/>
          </p:cNvPicPr>
          <p:nvPr/>
        </p:nvPicPr>
        <p:blipFill>
          <a:blip r:embed="rId6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3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8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6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6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36" dur="8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8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s Palmas (1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Las Palmas (1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as Palmas (17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400675"/>
          </a:xfrm>
          <a:prstGeom prst="rect">
            <a:avLst/>
          </a:prstGeom>
          <a:noFill/>
          <a:ln w="9525">
            <a:solidFill>
              <a:srgbClr val="FF7B2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8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s Palmas (1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Image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m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Image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m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Las Palmas (1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7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7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7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s Palmas (3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Las Palmas (3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9281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Las Palmas (3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712200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Las Palmas (3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47700"/>
            <a:ext cx="8496300" cy="659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9144000" cy="724535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7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Imagem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m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Imagem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m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L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s Palmas (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Las Palmas (66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0" name="AutoShape 4" descr="Imagem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4">
            <a:avLst>
              <a:gd name="adj" fmla="val 12500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s Palmas (34)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Las Palmas (34)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928100" cy="664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Las Palmas (34)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712200" cy="642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s Palmas (10)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Las Palmas (4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Las Palmas (4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7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7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narias (6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51175"/>
            <a:ext cx="9144000" cy="990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56647E-6 L 0 0.4319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5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DC1557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anarias (71)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anaria (72)"/>
          <p:cNvPicPr>
            <a:picLocks noChangeAspect="1" noChangeArrowheads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anaria (73)"/>
          <p:cNvPicPr>
            <a:picLocks noChangeAspect="1" noChangeArrowheads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L"/>
          <p:cNvPicPr>
            <a:picLocks noChangeAspect="1" noChangeArrowheads="1"/>
          </p:cNvPicPr>
          <p:nvPr/>
        </p:nvPicPr>
        <p:blipFill>
          <a:blip r:embed="rId8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1763688" y="4653136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Las Palmas .. 15 01 2013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Las Palmas .. 15 01 2013</Template>
  <TotalTime>0</TotalTime>
  <Words>19</Words>
  <Application>Microsoft Office PowerPoint</Application>
  <PresentationFormat>Presentación en pantalla (4:3)</PresentationFormat>
  <Paragraphs>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Georgia</vt:lpstr>
      <vt:lpstr>Espagne - Las Palmas .. 15 01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2020-12-06T12:28:46Z</dcterms:created>
  <dcterms:modified xsi:type="dcterms:W3CDTF">2020-12-06T12:34:55Z</dcterms:modified>
</cp:coreProperties>
</file>