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66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  <p:sldId id="336" r:id="rId81"/>
    <p:sldId id="337" r:id="rId8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lgerian" pitchFamily="8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lgerian" pitchFamily="8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lgerian" pitchFamily="8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lgerian" pitchFamily="8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lgerian" pitchFamily="82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lgerian" pitchFamily="82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lgerian" pitchFamily="82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lgerian" pitchFamily="82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lgerian" pitchFamily="82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zEJrI72yAkcxysznugK/Q==" hashData="OUZoAUXjZZj9ix5vCwhMt5aDHg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99"/>
    <a:srgbClr val="003300"/>
    <a:srgbClr val="CCCCFF"/>
    <a:srgbClr val="339966"/>
    <a:srgbClr val="CC3300"/>
    <a:srgbClr val="990000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485" autoAdjust="0"/>
    <p:restoredTop sz="94660"/>
  </p:normalViewPr>
  <p:slideViewPr>
    <p:cSldViewPr snapToGrid="0">
      <p:cViewPr>
        <p:scale>
          <a:sx n="66" d="100"/>
          <a:sy n="66" d="100"/>
        </p:scale>
        <p:origin x="-1116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19E582-A027-4F83-BD46-ED5158F386C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46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92EABA-0258-4E9B-910C-DAD34052DAE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46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6DAFF2-8BB9-4A1D-B3DA-393B921783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46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038416-3A40-4D64-993B-1BB783074EC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46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A0731F-3D15-4DDD-8E74-810A7683CA5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46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0B0242-12CA-4834-9ADB-39022BDFA24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46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71911B-BC7A-408C-B512-6F187113CC8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46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E5103F-23D5-4285-9D1E-505A050CCED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46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F10F9C-CA06-4674-8DEC-4B78EFB6983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46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A6F5BC-7F09-4950-88CA-8F1902C1363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46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40093B-4AE1-4AB2-A761-5CF1972327A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46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ECD6BAB7-BC43-4F25-AA21-2AC9246DB11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6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tags" Target="../tags/tag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4" Type="http://schemas.openxmlformats.org/officeDocument/2006/relationships/image" Target="../media/image1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563563" y="901700"/>
            <a:ext cx="7904162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5400" b="1" i="1" dirty="0">
                <a:solidFill>
                  <a:srgbClr val="990000"/>
                </a:solidFill>
              </a:rPr>
              <a:t>LAS NUEVAS MARAVILLAS DEL MUNDO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039813" y="3683000"/>
            <a:ext cx="63261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 i="1">
                <a:solidFill>
                  <a:srgbClr val="990000"/>
                </a:solidFill>
                <a:latin typeface="Good Times" pitchFamily="2" charset="0"/>
              </a:rPr>
              <a:t>LAS SIETE MARAVILLAS ELEGIDAS</a:t>
            </a:r>
          </a:p>
        </p:txBody>
      </p:sp>
      <p:pic>
        <p:nvPicPr>
          <p:cNvPr id="2058" name="Picture 10">
            <a:hlinkClick r:id="" action="ppaction://media"/>
          </p:cNvPr>
          <p:cNvPicPr>
            <a:picLocks noRot="1" noChangeAspect="1" noChangeArrowheads="1"/>
          </p:cNvPicPr>
          <p:nvPr>
            <a:wavAudioFile r:embed="rId2" name="Banda-Sonora-Chariots-Of-Fire-Chariots-Of-Fire-Main-Theme-Vangelis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3983038" y="6411913"/>
            <a:ext cx="11033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347663" y="5384800"/>
            <a:ext cx="78232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rgbClr val="990000"/>
                </a:solidFill>
                <a:latin typeface="Georgia" pitchFamily="18" charset="0"/>
              </a:rPr>
              <a:t>MUSICA. Carros de fuego y el cóndor pasa</a:t>
            </a:r>
          </a:p>
          <a:p>
            <a:pPr>
              <a:spcBef>
                <a:spcPct val="50000"/>
              </a:spcBef>
            </a:pPr>
            <a:r>
              <a:rPr lang="es-ES" sz="2000">
                <a:solidFill>
                  <a:srgbClr val="990000"/>
                </a:solidFill>
                <a:latin typeface="Georgia" pitchFamily="18" charset="0"/>
              </a:rPr>
              <a:t>MONTAJE. Francisco Pérez  Núñez</a:t>
            </a:r>
          </a:p>
        </p:txBody>
      </p:sp>
    </p:spTree>
    <p:custDataLst>
      <p:tags r:id="rId1"/>
    </p:custDataLst>
  </p:cSld>
  <p:clrMapOvr>
    <a:masterClrMapping/>
  </p:clrMapOvr>
  <p:transition spd="slow" advTm="4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8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Coliseo de Rom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Chichén Itz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Cristo redent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Gran muralla chi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Machu Pich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Pet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Taj Mah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338138" y="400050"/>
            <a:ext cx="86058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800"/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525463" y="488950"/>
            <a:ext cx="8280400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5400" b="1" i="1">
                <a:solidFill>
                  <a:srgbClr val="CC3300"/>
                </a:solidFill>
              </a:rPr>
              <a:t>LAS NUEVAS MARAVILLAS DEL MUNDO</a:t>
            </a: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863600" y="3532188"/>
            <a:ext cx="6715125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 i="1">
                <a:solidFill>
                  <a:srgbClr val="990000"/>
                </a:solidFill>
              </a:rPr>
              <a:t>finalistas</a:t>
            </a:r>
          </a:p>
        </p:txBody>
      </p:sp>
    </p:spTree>
  </p:cSld>
  <p:clrMapOvr>
    <a:masterClrMapping/>
  </p:clrMapOvr>
  <p:transition spd="med" advTm="4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67 -0.05328  C 0.081 -0.06527  0.102 -0.07193  0.124 -0.07193  C 0.149 -0.07193  0.169 -0.06527  0.183 -0.05328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Acropolis de Aten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6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As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6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4" name="Picture 4" descr="Castillo de Neuschwaste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600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Catedral de San Basil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600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Estatua de la liberta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600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Kiyomizu D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600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La Alhamb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600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La Mec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600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Moer de la isla de Pasc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600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3" name="Picture 5" descr="op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600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6" name="Picture 4" descr="Santa Sofí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600"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0" name="Picture 4" descr="Stonehen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600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4" name="Picture 4" descr="Tombuctu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600"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8" name="Picture 4" descr="Torre Eiff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600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300038" y="650875"/>
            <a:ext cx="7942262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5400" b="1" i="1">
                <a:solidFill>
                  <a:srgbClr val="FF9900"/>
                </a:solidFill>
              </a:rPr>
              <a:t>LAS NUEVAS MARAVILLAS DEL MUNDO</a:t>
            </a: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1616075" y="5773738"/>
            <a:ext cx="65389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000" i="1">
                <a:solidFill>
                  <a:srgbClr val="990000"/>
                </a:solidFill>
              </a:rPr>
              <a:t>candidatas</a:t>
            </a:r>
          </a:p>
        </p:txBody>
      </p:sp>
    </p:spTree>
  </p:cSld>
  <p:clrMapOvr>
    <a:masterClrMapping/>
  </p:clrMapOvr>
  <p:transition spd="slow" advTm="4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6" dur="2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7" name="Picture 5" descr="pajaro-lineas-de-nazc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Abu Simb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4" name="Picture 4" descr="Acueducto de Segov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8" name="Picture 4" descr="Basilica de san Pedr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2" name="Picture 4" descr="Big B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Budapest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0" name="Picture 4" descr="Canal de Panam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5" name="Picture 5" descr="Chapelle_sixtin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8" name="Picture 4" descr="Castillo de Pra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2" name="Picture 4" descr="Catedral de Aquisgr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6" name="Picture 4" descr="Catedral de Colon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40" name="Picture 4" descr="Ciudad prohibida de Pek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4" name="Picture 4" descr="Dhammkaya Cetiy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8" name="Picture 4" descr="Empire Sta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12" name="Picture 4" descr="Estadio Olimpico de Munoc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6" name="Picture 4" descr="Estadio Panathiaik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060" name="Picture 4" descr="Estatua Bahubal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084" name="Picture 4" descr="Golden Ga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263525" y="174625"/>
            <a:ext cx="42084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>
                <a:solidFill>
                  <a:schemeClr val="bg1"/>
                </a:solidFill>
                <a:latin typeface="Arial Unicode MS" pitchFamily="34" charset="-128"/>
              </a:rPr>
              <a:t>GOLDEN GATE</a:t>
            </a:r>
          </a:p>
        </p:txBody>
      </p:sp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108" name="Picture 4" descr="Guerreros de Terraco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2" name="Picture 4" descr="Hotel Burj al Ara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6" name="Picture 4" descr="Kapellbruk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80" name="Picture 4" descr="La sagrada familia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4" name="Picture 4" descr="Mezquita de Cordob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06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22_el_condor_pasa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5120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8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06"/>
                </p:tgtEl>
              </p:cMediaNode>
            </p:audi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2228" name="Picture 4" descr="Monte Rushmo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252" name="Picture 4" descr="Monte Saint Mich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276" name="Picture 4" descr="Museo Guggenheim de Bilba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300" name="Picture 4" descr="Newgran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324" name="Picture 4" descr="Nuestra Señora de dresd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7348" name="Picture 4" descr="Observatorio de Greenwic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8372" name="Picture 4" descr="Ojo de Lond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9396" name="Picture 4" descr="Palacio de Pota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0420" name="Picture 4" descr="Palacio de Versall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44" name="Picture 4" descr="Palacio Ducal de Vene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2468" name="Picture 4" descr="Palacio imperial de Ky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3492" name="Picture 4" descr="Palacio Real de Madri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4516" name="Picture 4" descr="Parlamento de Lond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5540" name="Picture 4" descr="Puente Carlos de Pra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6564" name="Picture 4" descr="Puente de Goeltzcht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7588" name="Picture 4" descr="San Pablo de Lond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8612" name="Picture 4" descr="Sana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9637" name="Picture 5" descr="100354-1024x8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0660" name="Picture 4" descr="Sigiriy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684" name="Picture 4" descr="Templo Arunachaleswa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2563"/>
            <a:ext cx="9144000" cy="66754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2708" name="Picture 4" descr="Templo Brihadeshwa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3732" name="Picture 4" descr="Templo de or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4756" name="Picture 4" descr="Templo de Ranakpu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5780" name="Picture 4" descr="Templo Mahabalipura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6804" name="Picture 4" descr="Templo Meenakshi Amm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7828" name="Picture 4" descr="Teotihuac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02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split orient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8852" name="Picture 4" descr="Torre CN de Ca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9876" name="Picture 4" descr="Torre de Lond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fad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0900" name="Picture 4" descr="Torre de Pis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86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fad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24" name="Picture 4" descr="Torres Petron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fad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2948" name="Picture 4" descr="Valle de los Rey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0">
    <p:fad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538163" y="1101725"/>
            <a:ext cx="735330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 i="1">
                <a:solidFill>
                  <a:srgbClr val="990000"/>
                </a:solidFill>
                <a:latin typeface="Good Times" pitchFamily="2" charset="0"/>
              </a:rPr>
              <a:t>Las nuevas maravillas del mundo, han sido elegidas por votacion popular en el concurso que patrocino la empresa new open world corporation</a:t>
            </a:r>
          </a:p>
        </p:txBody>
      </p:sp>
    </p:spTree>
  </p:cSld>
  <p:clrMapOvr>
    <a:masterClrMapping/>
  </p:clrMapOvr>
  <p:transition spd="slow" advTm="4600">
    <p:fad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6"/>
</p:tagLst>
</file>

<file path=ppt/theme/theme1.xml><?xml version="1.0" encoding="utf-8"?>
<a:theme xmlns:a="http://schemas.openxmlformats.org/drawingml/2006/main" name="LasNuevasMaravillasdelMundo">
  <a:themeElements>
    <a:clrScheme name="Las maravillas del mun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s maravillas del mun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s maravillas del mun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s maravillas del mun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s maravillas del mun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s maravillas del mun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s maravillas del mun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s maravillas del mun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s maravillas del mun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s maravillas del mun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s maravillas del mun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s maravillas del mun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s maravillas del mun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s maravillas del mun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LasNuevasMaravillasdelMundo</Template>
  <TotalTime>5</TotalTime>
  <Words>76</Words>
  <Application>Microsoft Office PowerPoint</Application>
  <PresentationFormat>Presentación en pantalla (4:3)</PresentationFormat>
  <Paragraphs>12</Paragraphs>
  <Slides>80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80</vt:i4>
      </vt:variant>
    </vt:vector>
  </HeadingPairs>
  <TitlesOfParts>
    <vt:vector size="87" baseType="lpstr">
      <vt:lpstr>Arial</vt:lpstr>
      <vt:lpstr>Algerian</vt:lpstr>
      <vt:lpstr>Good Times</vt:lpstr>
      <vt:lpstr>Georgia</vt:lpstr>
      <vt:lpstr>Arial Unicode MS</vt:lpstr>
      <vt:lpstr>LasNuevasMaravillasdelMundo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2015-03-12T21:36:04Z</dcterms:created>
  <dcterms:modified xsi:type="dcterms:W3CDTF">2015-03-12T21:41:40Z</dcterms:modified>
</cp:coreProperties>
</file>