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2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v+DgxKT6/PBoUjBRw6TCw==" hashData="pQkfYPGC7ikFobWo5lySVUUMId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24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790B0-491C-4E52-83FF-288089F3C3C3}" type="datetimeFigureOut">
              <a:rPr lang="es-ES"/>
              <a:pPr>
                <a:defRPr/>
              </a:pPr>
              <a:t>15/01/2015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BF022-6144-4680-A965-5395C1A8B6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4F12A-6024-46FE-A496-7EC806F0367C}" type="datetimeFigureOut">
              <a:rPr lang="es-ES"/>
              <a:pPr>
                <a:defRPr/>
              </a:pPr>
              <a:t>15/01/2015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7653EC-3519-40F3-B4C3-8C72B8BA72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9C931-B06F-4496-92D4-9C256A7325F7}" type="datetimeFigureOut">
              <a:rPr lang="es-ES"/>
              <a:pPr>
                <a:defRPr/>
              </a:pPr>
              <a:t>15/01/2015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D0194-6328-48FD-B632-10D8EE0FE2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E0043-459D-474E-979E-9C9D72905250}" type="datetimeFigureOut">
              <a:rPr lang="es-ES"/>
              <a:pPr>
                <a:defRPr/>
              </a:pPr>
              <a:t>15/01/2015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D2E1A-A539-4686-9547-692E758194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8EC32-DF3C-4EA4-897B-0F65703103F3}" type="datetimeFigureOut">
              <a:rPr lang="es-ES"/>
              <a:pPr>
                <a:defRPr/>
              </a:pPr>
              <a:t>15/01/2015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CEE3D-4985-4501-B9E0-B7581D2714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C074B-A1AE-46B9-BBB2-7998B528FAB7}" type="datetimeFigureOut">
              <a:rPr lang="es-ES"/>
              <a:pPr>
                <a:defRPr/>
              </a:pPr>
              <a:t>15/01/2015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38A75-FDB5-4B56-81A9-D59CD54949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88343-FA96-43DD-8971-2A9E453CFB70}" type="datetimeFigureOut">
              <a:rPr lang="es-ES"/>
              <a:pPr>
                <a:defRPr/>
              </a:pPr>
              <a:t>15/01/2015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C1031-9480-4892-919E-19A36240B4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DD75F-F456-478E-A97B-BA383A9D1A81}" type="datetimeFigureOut">
              <a:rPr lang="es-ES"/>
              <a:pPr>
                <a:defRPr/>
              </a:pPr>
              <a:t>15/01/2015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969BD-EB45-4D82-9873-5DDE43A87D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9723C-6BC3-4962-985B-5CB921E3004E}" type="datetimeFigureOut">
              <a:rPr lang="es-ES"/>
              <a:pPr>
                <a:defRPr/>
              </a:pPr>
              <a:t>15/01/2015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B2F6-1F8A-4257-BB6A-E93EAD843E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79A0D-8CC2-4FB2-8CB3-F4891F91FFEF}" type="datetimeFigureOut">
              <a:rPr lang="es-ES"/>
              <a:pPr>
                <a:defRPr/>
              </a:pPr>
              <a:t>15/01/2015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C05AA-B9F0-44D7-8DA0-C8953CBC9A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5C9E4-7E4F-4C01-9478-22CC66FB9BF6}" type="datetimeFigureOut">
              <a:rPr lang="es-ES"/>
              <a:pPr>
                <a:defRPr/>
              </a:pPr>
              <a:t>15/01/2015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C978B-1597-4DF1-80F5-F878E07D55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A83061-D74B-4F1D-8016-432FA2CB4A7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615F56D-DBD5-44F3-A227-1FADC4E5F936}" type="datetimeFigureOut">
              <a:rPr lang="es-ES"/>
              <a:pPr>
                <a:defRPr/>
              </a:pPr>
              <a:t>15/01/2015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CE29E33-244A-4428-9E22-6D87EE55F5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60F2C62-DDE1-4308-91C2-57A98CE315B7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3 Rectángulo"/>
          <p:cNvSpPr>
            <a:spLocks noChangeArrowheads="1"/>
          </p:cNvSpPr>
          <p:nvPr/>
        </p:nvSpPr>
        <p:spPr bwMode="auto">
          <a:xfrm>
            <a:off x="1619250" y="1635125"/>
            <a:ext cx="5868988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dirty="0">
                <a:latin typeface="Calibri" pitchFamily="34" charset="0"/>
              </a:rPr>
              <a:t>43 fotos asombrosas de la noche de San Petersburgo por el fotógrafo ruso </a:t>
            </a:r>
            <a:r>
              <a:rPr lang="es-ES" sz="3600" dirty="0" err="1">
                <a:latin typeface="Calibri" pitchFamily="34" charset="0"/>
              </a:rPr>
              <a:t>Sergey</a:t>
            </a:r>
            <a:r>
              <a:rPr lang="es-ES" sz="3600" dirty="0">
                <a:latin typeface="Calibri" pitchFamily="34" charset="0"/>
              </a:rPr>
              <a:t> </a:t>
            </a:r>
            <a:r>
              <a:rPr lang="es-ES" sz="3600" dirty="0" err="1">
                <a:latin typeface="Calibri" pitchFamily="34" charset="0"/>
              </a:rPr>
              <a:t>Louks</a:t>
            </a:r>
            <a:r>
              <a:rPr lang="es-ES" sz="3600" dirty="0">
                <a:latin typeface="Calibri" pitchFamily="34" charset="0"/>
              </a:rPr>
              <a:t>. </a:t>
            </a:r>
          </a:p>
        </p:txBody>
      </p:sp>
      <p:pic>
        <p:nvPicPr>
          <p:cNvPr id="5" name="As time goes 3.34.wav">
            <a:hlinkClick r:id="" action="ppaction://media"/>
          </p:cNvPr>
          <p:cNvPicPr>
            <a:picLocks noRot="1" noChangeAspect="1"/>
          </p:cNvPicPr>
          <p:nvPr>
            <a:wavAudioFile r:embed="rId1" name="As time goes 3.34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9763" y="244951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ight Saint Petersburg: Amazing photos of the city by Sergey Louks - 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0"/>
            <a:ext cx="119634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rash-russia.com/wp-content/uploads/2014/09/night-saint-petersburg-amazing-photos-of-city-by-sergey-louks-1.jpe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Night Saint Petersburg: Amazing photos of the city by Sergey Louks - 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Night Saint Petersburg: Amazing photos of the city by Sergey Louks - 03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4900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Night Saint Petersburg: Amazing photos of the city by Sergey Louks - 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8025" y="0"/>
            <a:ext cx="98917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Night Saint Petersburg: Amazing photos of the city by Sergey Louks - 05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Night Saint Petersburg: Amazing photos of the city by Sergey Louks - 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95413"/>
            <a:ext cx="9144000" cy="653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Night Saint Petersburg: Amazing photos of the city by Sergey Louks - 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463"/>
            <a:ext cx="10287000" cy="512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Night Saint Petersburg: Amazing photos of the city by Sergey Louks - 09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-2260600" y="0"/>
            <a:ext cx="12547600" cy="528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Night Saint Petersburg: Amazing photos of the city by Sergey Louks -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52638" y="0"/>
            <a:ext cx="1239202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Night Saint Petersburg: Amazing photos of the city by Sergey Louks -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08100"/>
            <a:ext cx="9144000" cy="645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Night Saint Petersburg: Amazing photos of the city by Sergey Louks -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7938"/>
            <a:ext cx="9144000" cy="986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Night Saint Petersburg: Amazing photos of the city by Sergey Louks -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49875"/>
            <a:ext cx="9144000" cy="1215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Night Saint Petersburg: Amazing photos of the city by Sergey Louks -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1625"/>
            <a:ext cx="9144000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Night Saint Petersburg: Amazing photos of the city by Sergey Louks - 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03238"/>
            <a:ext cx="8964613" cy="564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Night Saint Petersburg: Amazing photos of the city by Sergey Louks - 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8931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Night Saint Petersburg: Amazing photos of the city by Sergey Louks - 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0038"/>
            <a:ext cx="13673138" cy="544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Night Saint Petersburg: Amazing photos of the city by Sergey Louks - 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06425"/>
            <a:ext cx="9144000" cy="574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Night Saint Petersburg: Amazing photos of the city by Sergey Louks - 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7938"/>
            <a:ext cx="9144000" cy="10210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Night Saint Petersburg: Amazing photos of the city by Sergey Louks - 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44913" y="0"/>
            <a:ext cx="128889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Night Saint Petersburg: Amazing photos of the city by Sergey Louks - 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15488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Night Saint Petersburg: Amazing photos of the city by Sergey Louks - 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81225"/>
            <a:ext cx="9144000" cy="1008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Night Saint Petersburg: Amazing photos of the city by Sergey Louks - 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250"/>
            <a:ext cx="9144000" cy="613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Night Saint Petersburg: Amazing photos of the city by Sergey Louks -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82700"/>
            <a:ext cx="9144000" cy="642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Night Saint Petersburg: Amazing photos of the city by Sergey Louks - 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908425"/>
            <a:ext cx="9144000" cy="939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Night Saint Petersburg: Amazing photos of the city by Sergey Louks - 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60388"/>
            <a:ext cx="9144000" cy="570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Night Saint Petersburg: Amazing photos of the city by Sergey Louks - 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41363"/>
            <a:ext cx="9144000" cy="641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Night Saint Petersburg: Amazing photos of the city by Sergey Louks - 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39875"/>
            <a:ext cx="10255250" cy="668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Night Saint Petersburg: Amazing photos of the city by Sergey Louks - 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65238"/>
            <a:ext cx="10255250" cy="640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Night Saint Petersburg: Amazing photos of the city by Sergey Louks - 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35050"/>
            <a:ext cx="10255250" cy="617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Night Saint Petersburg: Amazing photos of the city by Sergey Louks - 31"/>
          <p:cNvPicPr>
            <a:picLocks noChangeAspect="1" noChangeArrowheads="1"/>
          </p:cNvPicPr>
          <p:nvPr/>
        </p:nvPicPr>
        <p:blipFill>
          <a:blip r:embed="rId2" cstate="print"/>
          <a:srcRect t="4964" r="4326"/>
          <a:stretch>
            <a:fillRect/>
          </a:stretch>
        </p:blipFill>
        <p:spPr bwMode="auto">
          <a:xfrm>
            <a:off x="0" y="-979488"/>
            <a:ext cx="9144000" cy="612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Night Saint Petersburg: Amazing photos of the city by Sergey Louks - 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8913"/>
            <a:ext cx="10255250" cy="533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Night Saint Petersburg: Amazing photos of the city by Sergey Louks - 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50963"/>
            <a:ext cx="10255250" cy="649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Night Saint Petersburg: Amazing photos of the city by Sergey Louks - 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49313" y="0"/>
            <a:ext cx="13622338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Night Saint Petersburg: Amazing photos of the city by Sergey Louks - 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4825"/>
            <a:ext cx="9144000" cy="907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Night Saint Petersburg: Amazing photos of the city by Sergey Louks - 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20738"/>
            <a:ext cx="9144000" cy="596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Night Saint Petersburg: Amazing photos of the city by Sergey Louks - 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58938"/>
            <a:ext cx="10255250" cy="680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Night Saint Petersburg: Amazing photos of the city by Sergey Louks - 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49425"/>
            <a:ext cx="9399588" cy="939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Night Saint Petersburg: Amazing photos of the city by Sergey Louks - 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00138"/>
            <a:ext cx="10255250" cy="669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Night Saint Petersburg: Amazing photos of the city by Sergey Louks - 42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-1495425" y="0"/>
            <a:ext cx="134588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Night Saint Petersburg: Amazing photos of the city by Sergey Louks - 43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-612775" y="0"/>
            <a:ext cx="101679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Night Saint Petersburg: Amazing photos of the city by Sergey Louks - 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1338" y="-2541588"/>
            <a:ext cx="10255251" cy="816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noche de San Petersburg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noche de San Petersburgo</Template>
  <TotalTime>5</TotalTime>
  <Words>76</Words>
  <Application>Microsoft Office PowerPoint</Application>
  <PresentationFormat>Presentación en pantalla (16:9)</PresentationFormat>
  <Paragraphs>29</Paragraphs>
  <Slides>44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8" baseType="lpstr">
      <vt:lpstr>Calibri</vt:lpstr>
      <vt:lpstr>Arial</vt:lpstr>
      <vt:lpstr>la noche de San Petersburgo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2015-01-15T09:28:39Z</dcterms:created>
  <dcterms:modified xsi:type="dcterms:W3CDTF">2015-01-15T09:34:37Z</dcterms:modified>
</cp:coreProperties>
</file>