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1"/>
  </p:notesMasterIdLst>
  <p:sldIdLst>
    <p:sldId id="256" r:id="rId3"/>
    <p:sldId id="257"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OJ92I70iMAObuN14zLxWJg==" hashData="hfgl7c/OjxzCuaQsjpZQcwllol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2253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225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253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253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2253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F5DEF71-E556-4F0A-8EAC-6325D9D5DBC8}" type="slidenum">
              <a:rPr lang="es-ES"/>
              <a:pPr/>
              <a:t>‹Nº›</a:t>
            </a:fld>
            <a:endParaRPr lang="es-ES"/>
          </a:p>
        </p:txBody>
      </p:sp>
    </p:spTree>
    <p:extLst>
      <p:ext uri="{BB962C8B-B14F-4D97-AF65-F5344CB8AC3E}">
        <p14:creationId xmlns:p14="http://schemas.microsoft.com/office/powerpoint/2010/main" val="218800334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8A85F23-61F5-4417-A7EE-762251FC9AA9}" type="slidenum">
              <a:rPr lang="es-ES"/>
              <a:pPr/>
              <a:t>‹Nº›</a:t>
            </a:fld>
            <a:endParaRPr lang="es-ES"/>
          </a:p>
        </p:txBody>
      </p:sp>
    </p:spTree>
    <p:extLst>
      <p:ext uri="{BB962C8B-B14F-4D97-AF65-F5344CB8AC3E}">
        <p14:creationId xmlns:p14="http://schemas.microsoft.com/office/powerpoint/2010/main" val="2543786665"/>
      </p:ext>
    </p:extLst>
  </p:cSld>
  <p:clrMapOvr>
    <a:masterClrMapping/>
  </p:clrMapOvr>
  <p:transition spd="slow">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623737B-D6E1-4F3D-8A07-A7174DD8C997}" type="slidenum">
              <a:rPr lang="es-ES"/>
              <a:pPr/>
              <a:t>‹Nº›</a:t>
            </a:fld>
            <a:endParaRPr lang="es-ES"/>
          </a:p>
        </p:txBody>
      </p:sp>
    </p:spTree>
    <p:extLst>
      <p:ext uri="{BB962C8B-B14F-4D97-AF65-F5344CB8AC3E}">
        <p14:creationId xmlns:p14="http://schemas.microsoft.com/office/powerpoint/2010/main" val="1325094104"/>
      </p:ext>
    </p:extLst>
  </p:cSld>
  <p:clrMapOvr>
    <a:masterClrMapping/>
  </p:clrMapOvr>
  <p:transition spd="slow">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D2955C2-EE52-450B-B119-7E18AC59AB95}" type="slidenum">
              <a:rPr lang="es-ES"/>
              <a:pPr/>
              <a:t>‹Nº›</a:t>
            </a:fld>
            <a:endParaRPr lang="es-ES"/>
          </a:p>
        </p:txBody>
      </p:sp>
    </p:spTree>
    <p:extLst>
      <p:ext uri="{BB962C8B-B14F-4D97-AF65-F5344CB8AC3E}">
        <p14:creationId xmlns:p14="http://schemas.microsoft.com/office/powerpoint/2010/main" val="2321065120"/>
      </p:ext>
    </p:extLst>
  </p:cSld>
  <p:clrMapOvr>
    <a:masterClrMapping/>
  </p:clrMapOvr>
  <p:transition spd="slow">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7DFDF125-72F1-4CD4-9E5E-8928F40D20C3}" type="slidenum">
              <a:rPr lang="es-ES"/>
              <a:pPr/>
              <a:t>‹Nº›</a:t>
            </a:fld>
            <a:endParaRPr lang="es-ES"/>
          </a:p>
        </p:txBody>
      </p:sp>
    </p:spTree>
    <p:extLst>
      <p:ext uri="{BB962C8B-B14F-4D97-AF65-F5344CB8AC3E}">
        <p14:creationId xmlns:p14="http://schemas.microsoft.com/office/powerpoint/2010/main" val="1646650277"/>
      </p:ext>
    </p:extLst>
  </p:cSld>
  <p:clrMapOvr>
    <a:masterClrMapping/>
  </p:clrMapOvr>
  <p:transition spd="slow">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60A50DCC-6A3B-434B-A4D0-D9438EE62871}" type="slidenum">
              <a:rPr lang="es-ES"/>
              <a:pPr/>
              <a:t>‹Nº›</a:t>
            </a:fld>
            <a:endParaRPr lang="es-ES"/>
          </a:p>
        </p:txBody>
      </p:sp>
    </p:spTree>
    <p:extLst>
      <p:ext uri="{BB962C8B-B14F-4D97-AF65-F5344CB8AC3E}">
        <p14:creationId xmlns:p14="http://schemas.microsoft.com/office/powerpoint/2010/main" val="3385446210"/>
      </p:ext>
    </p:extLst>
  </p:cSld>
  <p:clrMapOvr>
    <a:masterClrMapping/>
  </p:clrMapOvr>
  <p:transition spd="slow">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C13F4AFB-F56A-4418-80D2-484AB9D4EC4F}" type="slidenum">
              <a:rPr lang="es-ES"/>
              <a:pPr/>
              <a:t>‹Nº›</a:t>
            </a:fld>
            <a:endParaRPr lang="es-ES"/>
          </a:p>
        </p:txBody>
      </p:sp>
    </p:spTree>
    <p:extLst>
      <p:ext uri="{BB962C8B-B14F-4D97-AF65-F5344CB8AC3E}">
        <p14:creationId xmlns:p14="http://schemas.microsoft.com/office/powerpoint/2010/main" val="4249785734"/>
      </p:ext>
    </p:extLst>
  </p:cSld>
  <p:clrMapOvr>
    <a:masterClrMapping/>
  </p:clrMapOvr>
  <p:transition spd="slow">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435744A5-54A7-4498-A1F2-78DB1365BF3F}" type="slidenum">
              <a:rPr lang="es-ES"/>
              <a:pPr/>
              <a:t>‹Nº›</a:t>
            </a:fld>
            <a:endParaRPr lang="es-ES"/>
          </a:p>
        </p:txBody>
      </p:sp>
    </p:spTree>
    <p:extLst>
      <p:ext uri="{BB962C8B-B14F-4D97-AF65-F5344CB8AC3E}">
        <p14:creationId xmlns:p14="http://schemas.microsoft.com/office/powerpoint/2010/main" val="1700658727"/>
      </p:ext>
    </p:extLst>
  </p:cSld>
  <p:clrMapOvr>
    <a:masterClrMapping/>
  </p:clrMapOvr>
  <p:transition spd="slow">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C4EA7795-42A8-4B0F-A124-355F4BAE7606}" type="slidenum">
              <a:rPr lang="es-ES"/>
              <a:pPr/>
              <a:t>‹Nº›</a:t>
            </a:fld>
            <a:endParaRPr lang="es-ES"/>
          </a:p>
        </p:txBody>
      </p:sp>
    </p:spTree>
    <p:extLst>
      <p:ext uri="{BB962C8B-B14F-4D97-AF65-F5344CB8AC3E}">
        <p14:creationId xmlns:p14="http://schemas.microsoft.com/office/powerpoint/2010/main" val="3659759056"/>
      </p:ext>
    </p:extLst>
  </p:cSld>
  <p:clrMapOvr>
    <a:masterClrMapping/>
  </p:clrMapOvr>
  <p:transition spd="slow">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ED15BE-4797-4A32-ADC9-5828931EBF99}" type="slidenum">
              <a:rPr lang="es-ES"/>
              <a:pPr/>
              <a:t>‹Nº›</a:t>
            </a:fld>
            <a:endParaRPr lang="es-ES"/>
          </a:p>
        </p:txBody>
      </p:sp>
    </p:spTree>
    <p:extLst>
      <p:ext uri="{BB962C8B-B14F-4D97-AF65-F5344CB8AC3E}">
        <p14:creationId xmlns:p14="http://schemas.microsoft.com/office/powerpoint/2010/main" val="2605600254"/>
      </p:ext>
    </p:extLst>
  </p:cSld>
  <p:clrMapOvr>
    <a:masterClrMapping/>
  </p:clrMapOvr>
  <p:transition spd="slow">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6A53766-B08E-4128-9AA2-D1BD0386BDD3}" type="slidenum">
              <a:rPr lang="es-ES"/>
              <a:pPr/>
              <a:t>‹Nº›</a:t>
            </a:fld>
            <a:endParaRPr lang="es-ES"/>
          </a:p>
        </p:txBody>
      </p:sp>
    </p:spTree>
    <p:extLst>
      <p:ext uri="{BB962C8B-B14F-4D97-AF65-F5344CB8AC3E}">
        <p14:creationId xmlns:p14="http://schemas.microsoft.com/office/powerpoint/2010/main" val="1329514040"/>
      </p:ext>
    </p:extLst>
  </p:cSld>
  <p:clrMapOvr>
    <a:masterClrMapping/>
  </p:clrMapOvr>
  <p:transition spd="slow">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26BC28-9B3E-456A-A656-0AAF259E0B81}" type="slidenum">
              <a:rPr lang="es-ES"/>
              <a:pPr/>
              <a:t>‹Nº›</a:t>
            </a:fld>
            <a:endParaRPr lang="es-ES"/>
          </a:p>
        </p:txBody>
      </p:sp>
    </p:spTree>
    <p:extLst>
      <p:ext uri="{BB962C8B-B14F-4D97-AF65-F5344CB8AC3E}">
        <p14:creationId xmlns:p14="http://schemas.microsoft.com/office/powerpoint/2010/main" val="3016420742"/>
      </p:ext>
    </p:extLst>
  </p:cSld>
  <p:clrMapOvr>
    <a:masterClrMapping/>
  </p:clrMapOvr>
  <p:transition spd="slow">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03482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6B3B3BC-A77A-463B-9242-3DEE6403E0DF}"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randomBar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2" name="WordArt 4"/>
          <p:cNvSpPr>
            <a:spLocks noChangeArrowheads="1" noChangeShapeType="1" noTextEdit="1"/>
          </p:cNvSpPr>
          <p:nvPr/>
        </p:nvSpPr>
        <p:spPr bwMode="auto">
          <a:xfrm>
            <a:off x="900113" y="476250"/>
            <a:ext cx="7775575" cy="5761038"/>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18750"/>
              </a:avLst>
            </a:prstTxWarp>
          </a:bodyPr>
          <a:lstStyle/>
          <a:p>
            <a:pPr algn="ctr"/>
            <a:r>
              <a:rPr lang="es-ES" sz="3600" b="1" kern="10" dirty="0">
                <a:ln w="9525">
                  <a:solidFill>
                    <a:srgbClr val="000000"/>
                  </a:solidFill>
                  <a:round/>
                  <a:headEnd/>
                  <a:tailEnd/>
                </a:ln>
                <a:gradFill rotWithShape="1">
                  <a:gsLst>
                    <a:gs pos="0">
                      <a:srgbClr val="FF0066"/>
                    </a:gs>
                    <a:gs pos="100000">
                      <a:srgbClr val="FFCCFF"/>
                    </a:gs>
                  </a:gsLst>
                  <a:lin ang="5400000" scaled="1"/>
                </a:gradFill>
                <a:latin typeface="Snap ITC"/>
              </a:rPr>
              <a:t>LAS MIL ISLAS</a:t>
            </a:r>
          </a:p>
          <a:p>
            <a:pPr algn="ctr"/>
            <a:r>
              <a:rPr lang="es-ES" sz="3600" b="1" kern="10" dirty="0">
                <a:ln w="9525">
                  <a:solidFill>
                    <a:srgbClr val="000000"/>
                  </a:solidFill>
                  <a:round/>
                  <a:headEnd/>
                  <a:tailEnd/>
                </a:ln>
                <a:gradFill rotWithShape="1">
                  <a:gsLst>
                    <a:gs pos="0">
                      <a:srgbClr val="FF0066"/>
                    </a:gs>
                    <a:gs pos="100000">
                      <a:srgbClr val="FFCCFF"/>
                    </a:gs>
                  </a:gsLst>
                  <a:lin ang="5400000" scaled="1"/>
                </a:gradFill>
                <a:latin typeface="Snap ITC"/>
              </a:rPr>
              <a:t>CANADA</a:t>
            </a:r>
          </a:p>
        </p:txBody>
      </p:sp>
    </p:spTree>
  </p:cSld>
  <p:clrMapOvr>
    <a:masterClrMapping/>
  </p:clrMapOvr>
  <p:transition spd="slow">
    <p:zoom/>
    <p:sndAc>
      <p:stSnd loop="1">
        <p:snd r:embed="rId2" name="1copie de marc anthony - la qu gusta a fin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body" idx="4294967295"/>
          </p:nvPr>
        </p:nvSpPr>
        <p:spPr>
          <a:xfrm>
            <a:off x="0" y="476250"/>
            <a:ext cx="8893175" cy="5649913"/>
          </a:xfrm>
        </p:spPr>
        <p:txBody>
          <a:bodyPr/>
          <a:lstStyle/>
          <a:p>
            <a:pPr>
              <a:lnSpc>
                <a:spcPct val="80000"/>
              </a:lnSpc>
            </a:pPr>
            <a:r>
              <a:rPr lang="es-ES" sz="2400" b="1" dirty="0">
                <a:solidFill>
                  <a:srgbClr val="FFCCFF"/>
                </a:solidFill>
              </a:rPr>
              <a:t>Las Mil Islas es el nombre de un archipiélago de islas que el zancudo Canadá - frontera </a:t>
            </a:r>
            <a:r>
              <a:rPr lang="es-ES" sz="2400" b="1" dirty="0" smtClean="0">
                <a:solidFill>
                  <a:srgbClr val="FFCCFF"/>
                </a:solidFill>
              </a:rPr>
              <a:t>EE.UU. en </a:t>
            </a:r>
            <a:r>
              <a:rPr lang="es-ES" sz="2400" b="1" dirty="0">
                <a:solidFill>
                  <a:srgbClr val="FFCCFF"/>
                </a:solidFill>
              </a:rPr>
              <a:t>el río San Lorenzo, como se desprende de la esquina noreste del lago Ontario.. Se extienden por cerca de 50 millas (80 km) aguas abajo de Kingston, Ontario. Las islas canadienses se encuentran en la provincia de </a:t>
            </a:r>
            <a:r>
              <a:rPr lang="es-ES" sz="2400" b="1" dirty="0" smtClean="0">
                <a:solidFill>
                  <a:srgbClr val="FFCCFF"/>
                </a:solidFill>
              </a:rPr>
              <a:t>Ontario. </a:t>
            </a:r>
            <a:r>
              <a:rPr lang="es-ES" sz="2400" b="1" dirty="0">
                <a:solidFill>
                  <a:srgbClr val="FFCCFF"/>
                </a:solidFill>
              </a:rPr>
              <a:t>Las islas de EE.UU. están en el estado de Nueva York. Las islas, que ascienden a 1.793 en total, varían en tamaño, de más de 40 millas cuadradas (100 km 2) a las pequeñas islas ocupadas por una sola residencia, incluso más pequeñas deshabitadas afloramientos de rocas que son el hogar de las aves acuáticas migratorias. El número de islas fue determinado usando el criterio de que cualquier isla debe estar por encima del nivel del agua durante todo el año, más grande que un pie cuadrado (aproximadamente 930 cm ²), y el apoyo por lo menos un árbol vivo. La zona es muy popular entre los turistas, los campistas, y los navegantes, y se refiere a menudo como el "agua fresca en bote capital del mundo"</a:t>
            </a:r>
            <a:r>
              <a:rPr lang="es-ES" sz="2400" dirty="0"/>
              <a:t> </a:t>
            </a:r>
          </a:p>
        </p:txBody>
      </p:sp>
    </p:spTree>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61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324975"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Dibuj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407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1057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74787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7407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400"/>
            <a:ext cx="9144000" cy="6832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750"/>
            <a:ext cx="9144000" cy="7016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Dibuj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74688"/>
            <a:ext cx="9324975" cy="7532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anada - Lac mille Iles .. 07 01 2011">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Canada - Lac mille Iles .. 07 01 2011</Template>
  <TotalTime>2</TotalTime>
  <Words>230</Words>
  <Application>Microsoft Office PowerPoint</Application>
  <PresentationFormat>Presentación en pantalla (4:3)</PresentationFormat>
  <Paragraphs>5</Paragraphs>
  <Slides>18</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18</vt:i4>
      </vt:variant>
    </vt:vector>
  </HeadingPairs>
  <TitlesOfParts>
    <vt:vector size="24" baseType="lpstr">
      <vt:lpstr>Arial</vt:lpstr>
      <vt:lpstr>MS Gothic</vt:lpstr>
      <vt:lpstr>Wingdings</vt:lpstr>
      <vt:lpstr>Calibri</vt:lpstr>
      <vt:lpstr>Canada - Lac mille Iles .. 07 01 2011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2021-11-16T14:13:57Z</dcterms:created>
  <dcterms:modified xsi:type="dcterms:W3CDTF">2021-11-16T14:16:48Z</dcterms:modified>
</cp:coreProperties>
</file>